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9" r:id="rId4"/>
    <p:sldMasterId id="2147483680" r:id="rId5"/>
    <p:sldMasterId id="214748368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y="5143500" cx="9144000"/>
  <p:notesSz cx="6858000" cy="9144000"/>
  <p:embeddedFontLst>
    <p:embeddedFont>
      <p:font typeface="Proxima Nova"/>
      <p:regular r:id="rId20"/>
      <p:bold r:id="rId21"/>
      <p:italic r:id="rId22"/>
      <p:boldItalic r:id="rId23"/>
    </p:embeddedFont>
    <p:embeddedFont>
      <p:font typeface="Montserrat"/>
      <p:regular r:id="rId24"/>
      <p:bold r:id="rId25"/>
      <p:italic r:id="rId26"/>
      <p:boldItalic r:id="rId27"/>
    </p:embeddedFont>
    <p:embeddedFont>
      <p:font typeface="Roboto Condensed"/>
      <p:regular r:id="rId28"/>
      <p:bold r:id="rId29"/>
      <p:italic r:id="rId30"/>
      <p:boldItalic r:id="rId31"/>
    </p:embeddedFont>
    <p:embeddedFont>
      <p:font typeface="Montserrat Light"/>
      <p:regular r:id="rId32"/>
      <p:bold r:id="rId33"/>
      <p:italic r:id="rId34"/>
      <p:boldItalic r:id="rId35"/>
    </p:embeddedFont>
    <p:embeddedFont>
      <p:font typeface="Roboto Condensed Light"/>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regular.fntdata"/><Relationship Id="rId22" Type="http://schemas.openxmlformats.org/officeDocument/2006/relationships/font" Target="fonts/ProximaNova-italic.fntdata"/><Relationship Id="rId21" Type="http://schemas.openxmlformats.org/officeDocument/2006/relationships/font" Target="fonts/ProximaNova-bold.fntdata"/><Relationship Id="rId24" Type="http://schemas.openxmlformats.org/officeDocument/2006/relationships/font" Target="fonts/Montserrat-regular.fntdata"/><Relationship Id="rId23" Type="http://schemas.openxmlformats.org/officeDocument/2006/relationships/font" Target="fonts/ProximaNova-boldItalic.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RobotoCondensed-regular.fntdata"/><Relationship Id="rId27" Type="http://schemas.openxmlformats.org/officeDocument/2006/relationships/font" Target="fonts/Montserrat-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RobotoCondensed-bold.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obotoCondensed-boldItalic.fntdata"/><Relationship Id="rId30" Type="http://schemas.openxmlformats.org/officeDocument/2006/relationships/font" Target="fonts/RobotoCondensed-italic.fntdata"/><Relationship Id="rId11" Type="http://schemas.openxmlformats.org/officeDocument/2006/relationships/slide" Target="slides/slide4.xml"/><Relationship Id="rId33" Type="http://schemas.openxmlformats.org/officeDocument/2006/relationships/font" Target="fonts/MontserratLight-bold.fntdata"/><Relationship Id="rId10" Type="http://schemas.openxmlformats.org/officeDocument/2006/relationships/slide" Target="slides/slide3.xml"/><Relationship Id="rId32" Type="http://schemas.openxmlformats.org/officeDocument/2006/relationships/font" Target="fonts/MontserratLight-regular.fntdata"/><Relationship Id="rId13" Type="http://schemas.openxmlformats.org/officeDocument/2006/relationships/slide" Target="slides/slide6.xml"/><Relationship Id="rId35" Type="http://schemas.openxmlformats.org/officeDocument/2006/relationships/font" Target="fonts/MontserratLight-boldItalic.fntdata"/><Relationship Id="rId12" Type="http://schemas.openxmlformats.org/officeDocument/2006/relationships/slide" Target="slides/slide5.xml"/><Relationship Id="rId34" Type="http://schemas.openxmlformats.org/officeDocument/2006/relationships/font" Target="fonts/MontserratLight-italic.fntdata"/><Relationship Id="rId15" Type="http://schemas.openxmlformats.org/officeDocument/2006/relationships/slide" Target="slides/slide8.xml"/><Relationship Id="rId37" Type="http://schemas.openxmlformats.org/officeDocument/2006/relationships/font" Target="fonts/RobotoCondensedLight-bold.fntdata"/><Relationship Id="rId14" Type="http://schemas.openxmlformats.org/officeDocument/2006/relationships/slide" Target="slides/slide7.xml"/><Relationship Id="rId36" Type="http://schemas.openxmlformats.org/officeDocument/2006/relationships/font" Target="fonts/RobotoCondensedLight-regular.fntdata"/><Relationship Id="rId17" Type="http://schemas.openxmlformats.org/officeDocument/2006/relationships/slide" Target="slides/slide10.xml"/><Relationship Id="rId39" Type="http://schemas.openxmlformats.org/officeDocument/2006/relationships/font" Target="fonts/RobotoCondensedLight-boldItalic.fntdata"/><Relationship Id="rId16" Type="http://schemas.openxmlformats.org/officeDocument/2006/relationships/slide" Target="slides/slide9.xml"/><Relationship Id="rId38" Type="http://schemas.openxmlformats.org/officeDocument/2006/relationships/font" Target="fonts/RobotoCondensedLight-italic.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s/docs/Learn/CSS/Introduction_to_CSS/Pseudo-clases_y_pseudo-elemento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3a6c9849e8_0_0:notes"/>
          <p:cNvSpPr txBox="1"/>
          <p:nvPr/>
        </p:nvSpPr>
        <p:spPr>
          <a:xfrm>
            <a:off x="3884612" y="8684927"/>
            <a:ext cx="2971800" cy="4575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Font typeface="Arial"/>
              <a:buNone/>
            </a:pPr>
            <a:r>
              <a:rPr b="0" i="0" lang="en" sz="1200" u="none" cap="none" strike="noStrike">
                <a:solidFill>
                  <a:srgbClr val="000000"/>
                </a:solidFill>
                <a:latin typeface="Arial"/>
                <a:ea typeface="Arial"/>
                <a:cs typeface="Arial"/>
                <a:sym typeface="Arial"/>
              </a:rPr>
              <a:t>*</a:t>
            </a:r>
            <a:endParaRPr/>
          </a:p>
        </p:txBody>
      </p:sp>
      <p:sp>
        <p:nvSpPr>
          <p:cNvPr id="136" name="Google Shape;136;g3a6c9849e8_0_0:notes"/>
          <p:cNvSpPr/>
          <p:nvPr>
            <p:ph idx="2" type="sldImg"/>
          </p:nvPr>
        </p:nvSpPr>
        <p:spPr>
          <a:xfrm>
            <a:off x="331636" y="685487"/>
            <a:ext cx="61947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7" name="Google Shape;137;g3a6c9849e8_0_0:notes"/>
          <p:cNvSpPr txBox="1"/>
          <p:nvPr>
            <p:ph idx="1" type="body"/>
          </p:nvPr>
        </p:nvSpPr>
        <p:spPr>
          <a:xfrm>
            <a:off x="685800" y="4344025"/>
            <a:ext cx="5486400" cy="4114500"/>
          </a:xfrm>
          <a:prstGeom prst="rect">
            <a:avLst/>
          </a:prstGeom>
          <a:noFill/>
          <a:ln>
            <a:noFill/>
          </a:ln>
        </p:spPr>
        <p:txBody>
          <a:bodyPr anchorCtr="0" anchor="t" bIns="0" lIns="0" spcFirstLastPara="1" rIns="0" wrap="square" tIns="0">
            <a:noAutofit/>
          </a:bodyPr>
          <a:lstStyle/>
          <a:p>
            <a:pPr indent="0" lvl="0" marL="0" marR="0" rtl="0" algn="l">
              <a:lnSpc>
                <a:spcPct val="95000"/>
              </a:lnSpc>
              <a:spcBef>
                <a:spcPts val="0"/>
              </a:spcBef>
              <a:spcAft>
                <a:spcPts val="0"/>
              </a:spcAft>
              <a:buClr>
                <a:srgbClr val="000000"/>
              </a:buClr>
              <a:buFont typeface="Arial"/>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3a6c9849e8_0_3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3a6c9849e8_0_33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3a6c9849e8_0_3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3a6c9849e8_0_30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3a6c9849e8_0_409:notes"/>
          <p:cNvSpPr txBox="1"/>
          <p:nvPr/>
        </p:nvSpPr>
        <p:spPr>
          <a:xfrm>
            <a:off x="3884612" y="8684927"/>
            <a:ext cx="2971800" cy="4575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Font typeface="Arial"/>
              <a:buNone/>
            </a:pPr>
            <a:r>
              <a:rPr b="0" i="0" lang="en" sz="1200" u="none" cap="none" strike="noStrike">
                <a:solidFill>
                  <a:srgbClr val="000000"/>
                </a:solidFill>
                <a:latin typeface="Arial"/>
                <a:ea typeface="Arial"/>
                <a:cs typeface="Arial"/>
                <a:sym typeface="Arial"/>
              </a:rPr>
              <a:t>*</a:t>
            </a:r>
            <a:endParaRPr/>
          </a:p>
        </p:txBody>
      </p:sp>
      <p:sp>
        <p:nvSpPr>
          <p:cNvPr id="299" name="Google Shape;299;g3a6c9849e8_0_409:notes"/>
          <p:cNvSpPr/>
          <p:nvPr>
            <p:ph idx="2" type="sldImg"/>
          </p:nvPr>
        </p:nvSpPr>
        <p:spPr>
          <a:xfrm>
            <a:off x="331636" y="685487"/>
            <a:ext cx="61947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0" name="Google Shape;300;g3a6c9849e8_0_409:notes"/>
          <p:cNvSpPr txBox="1"/>
          <p:nvPr>
            <p:ph idx="1" type="body"/>
          </p:nvPr>
        </p:nvSpPr>
        <p:spPr>
          <a:xfrm>
            <a:off x="685800" y="4344025"/>
            <a:ext cx="5486400" cy="4114500"/>
          </a:xfrm>
          <a:prstGeom prst="rect">
            <a:avLst/>
          </a:prstGeom>
          <a:noFill/>
          <a:ln>
            <a:noFill/>
          </a:ln>
        </p:spPr>
        <p:txBody>
          <a:bodyPr anchorCtr="0" anchor="t" bIns="0" lIns="0" spcFirstLastPara="1" rIns="0" wrap="square" tIns="0">
            <a:noAutofit/>
          </a:bodyPr>
          <a:lstStyle/>
          <a:p>
            <a:pPr indent="0" lvl="0" marL="0" marR="0" rtl="0" algn="l">
              <a:lnSpc>
                <a:spcPct val="95000"/>
              </a:lnSpc>
              <a:spcBef>
                <a:spcPts val="0"/>
              </a:spcBef>
              <a:spcAft>
                <a:spcPts val="0"/>
              </a:spcAft>
              <a:buClr>
                <a:srgbClr val="000000"/>
              </a:buClr>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3a6c9849e8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a6c9849e8_0_1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3a6c9849e8_0_1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a6c9849e8_0_11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3a6c9849e8_0_4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a6c9849e8_0_464: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3a6c9849e8_0_1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a6c9849e8_0_19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3a6c9849e8_0_3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a6c9849e8_0_364: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3a6c9849e8_0_4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a6c9849e8_0_42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3a6c9849e8_0_4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a6c9849e8_0_41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3a6c9849e8_0_2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a6c9849e8_0_26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Pseudo-element</a:t>
            </a:r>
            <a:endParaRPr/>
          </a:p>
          <a:p>
            <a:pPr indent="0" lvl="0" marL="0" rtl="0" algn="l">
              <a:spcBef>
                <a:spcPts val="0"/>
              </a:spcBef>
              <a:spcAft>
                <a:spcPts val="0"/>
              </a:spcAft>
              <a:buClr>
                <a:schemeClr val="dk1"/>
              </a:buClr>
              <a:buSzPts val="1100"/>
              <a:buFont typeface="Arial"/>
              <a:buNone/>
            </a:pPr>
            <a:r>
              <a:rPr lang="en" sz="1200">
                <a:solidFill>
                  <a:srgbClr val="A52A2A"/>
                </a:solidFill>
                <a:highlight>
                  <a:srgbClr val="FFFFFF"/>
                </a:highlight>
                <a:latin typeface="Courier New"/>
                <a:ea typeface="Courier New"/>
                <a:cs typeface="Courier New"/>
                <a:sym typeface="Courier New"/>
              </a:rPr>
              <a:t>p::first-letter </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rgbClr val="FF0000"/>
                </a:solidFill>
                <a:highlight>
                  <a:srgbClr val="FFFFFF"/>
                </a:highlight>
                <a:latin typeface="Courier New"/>
                <a:ea typeface="Courier New"/>
                <a:cs typeface="Courier New"/>
                <a:sym typeface="Courier New"/>
              </a:rPr>
              <a:t>  color</a:t>
            </a:r>
            <a:r>
              <a:rPr lang="en" sz="1200">
                <a:solidFill>
                  <a:schemeClr val="dk1"/>
                </a:solidFill>
                <a:highlight>
                  <a:srgbClr val="FFFFFF"/>
                </a:highlight>
                <a:latin typeface="Courier New"/>
                <a:ea typeface="Courier New"/>
                <a:cs typeface="Courier New"/>
                <a:sym typeface="Courier New"/>
              </a:rPr>
              <a:t>:</a:t>
            </a:r>
            <a:r>
              <a:rPr lang="en" sz="1200">
                <a:solidFill>
                  <a:srgbClr val="0000CD"/>
                </a:solidFill>
                <a:highlight>
                  <a:srgbClr val="FFFFFF"/>
                </a:highlight>
                <a:latin typeface="Courier New"/>
                <a:ea typeface="Courier New"/>
                <a:cs typeface="Courier New"/>
                <a:sym typeface="Courier New"/>
              </a:rPr>
              <a:t> #ff0000</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200">
                <a:solidFill>
                  <a:srgbClr val="FF0000"/>
                </a:solidFill>
                <a:highlight>
                  <a:srgbClr val="FFFFFF"/>
                </a:highlight>
                <a:latin typeface="Courier New"/>
                <a:ea typeface="Courier New"/>
                <a:cs typeface="Courier New"/>
                <a:sym typeface="Courier New"/>
              </a:rPr>
              <a:t>  font-size</a:t>
            </a:r>
            <a:r>
              <a:rPr lang="en" sz="1200">
                <a:solidFill>
                  <a:schemeClr val="dk1"/>
                </a:solidFill>
                <a:highlight>
                  <a:srgbClr val="FFFFFF"/>
                </a:highlight>
                <a:latin typeface="Courier New"/>
                <a:ea typeface="Courier New"/>
                <a:cs typeface="Courier New"/>
                <a:sym typeface="Courier New"/>
              </a:rPr>
              <a:t>:</a:t>
            </a:r>
            <a:r>
              <a:rPr lang="en" sz="1200">
                <a:solidFill>
                  <a:srgbClr val="0000CD"/>
                </a:solidFill>
                <a:highlight>
                  <a:srgbClr val="FFFFFF"/>
                </a:highlight>
                <a:latin typeface="Courier New"/>
                <a:ea typeface="Courier New"/>
                <a:cs typeface="Courier New"/>
                <a:sym typeface="Courier New"/>
              </a:rPr>
              <a:t> xx-large</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100" u="sng">
                <a:solidFill>
                  <a:schemeClr val="hlink"/>
                </a:solidFill>
                <a:hlinkClick r:id="rId2"/>
              </a:rPr>
              <a:t>https://developer.mozilla.org/es/docs/Learn/CSS/Introduction_to_CSS/Pseudo-clases_y_pseudo-elementos</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200">
                <a:solidFill>
                  <a:schemeClr val="dk1"/>
                </a:solidFill>
                <a:highlight>
                  <a:srgbClr val="FFFFFF"/>
                </a:highlight>
                <a:latin typeface="Courier New"/>
                <a:ea typeface="Courier New"/>
                <a:cs typeface="Courier New"/>
                <a:sym typeface="Courier New"/>
              </a:rPr>
              <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685800" y="1583342"/>
            <a:ext cx="7772400" cy="1160100"/>
          </a:xfrm>
          <a:prstGeom prst="rect">
            <a:avLst/>
          </a:prstGeom>
        </p:spPr>
        <p:txBody>
          <a:bodyPr anchorCtr="0" anchor="b" bIns="83525" lIns="83525" spcFirstLastPara="1" rIns="83525" wrap="square" tIns="83525">
            <a:noAutofit/>
          </a:bodyPr>
          <a:lstStyle>
            <a:lvl1pPr lvl="0" rtl="0" algn="ctr">
              <a:spcBef>
                <a:spcPts val="0"/>
              </a:spcBef>
              <a:spcAft>
                <a:spcPts val="0"/>
              </a:spcAft>
              <a:buSzPts val="4400"/>
              <a:buNone/>
              <a:defRPr sz="4400"/>
            </a:lvl1pPr>
            <a:lvl2pPr lvl="1" rtl="0" algn="ctr">
              <a:spcBef>
                <a:spcPts val="0"/>
              </a:spcBef>
              <a:spcAft>
                <a:spcPts val="0"/>
              </a:spcAft>
              <a:buSzPts val="4400"/>
              <a:buNone/>
              <a:defRPr sz="4400"/>
            </a:lvl2pPr>
            <a:lvl3pPr lvl="2" rtl="0" algn="ctr">
              <a:spcBef>
                <a:spcPts val="0"/>
              </a:spcBef>
              <a:spcAft>
                <a:spcPts val="0"/>
              </a:spcAft>
              <a:buSzPts val="4400"/>
              <a:buNone/>
              <a:defRPr sz="4400"/>
            </a:lvl3pPr>
            <a:lvl4pPr lvl="3" rtl="0" algn="ctr">
              <a:spcBef>
                <a:spcPts val="0"/>
              </a:spcBef>
              <a:spcAft>
                <a:spcPts val="0"/>
              </a:spcAft>
              <a:buSzPts val="4400"/>
              <a:buNone/>
              <a:defRPr sz="4400"/>
            </a:lvl4pPr>
            <a:lvl5pPr lvl="4" rtl="0" algn="ctr">
              <a:spcBef>
                <a:spcPts val="0"/>
              </a:spcBef>
              <a:spcAft>
                <a:spcPts val="0"/>
              </a:spcAft>
              <a:buSzPts val="4400"/>
              <a:buNone/>
              <a:defRPr sz="4400"/>
            </a:lvl5pPr>
            <a:lvl6pPr lvl="5" rtl="0" algn="ctr">
              <a:spcBef>
                <a:spcPts val="0"/>
              </a:spcBef>
              <a:spcAft>
                <a:spcPts val="0"/>
              </a:spcAft>
              <a:buSzPts val="4400"/>
              <a:buNone/>
              <a:defRPr sz="4400"/>
            </a:lvl6pPr>
            <a:lvl7pPr lvl="6" rtl="0" algn="ctr">
              <a:spcBef>
                <a:spcPts val="0"/>
              </a:spcBef>
              <a:spcAft>
                <a:spcPts val="0"/>
              </a:spcAft>
              <a:buSzPts val="4400"/>
              <a:buNone/>
              <a:defRPr sz="4400"/>
            </a:lvl7pPr>
            <a:lvl8pPr lvl="7" rtl="0" algn="ctr">
              <a:spcBef>
                <a:spcPts val="0"/>
              </a:spcBef>
              <a:spcAft>
                <a:spcPts val="0"/>
              </a:spcAft>
              <a:buSzPts val="4400"/>
              <a:buNone/>
              <a:defRPr sz="4400"/>
            </a:lvl8pPr>
            <a:lvl9pPr lvl="8" rtl="0" algn="ctr">
              <a:spcBef>
                <a:spcPts val="0"/>
              </a:spcBef>
              <a:spcAft>
                <a:spcPts val="0"/>
              </a:spcAft>
              <a:buSzPts val="4400"/>
              <a:buNone/>
              <a:defRPr sz="4400"/>
            </a:lvl9pPr>
          </a:lstStyle>
          <a:p/>
        </p:txBody>
      </p:sp>
      <p:sp>
        <p:nvSpPr>
          <p:cNvPr id="55" name="Google Shape;55;p14"/>
          <p:cNvSpPr txBox="1"/>
          <p:nvPr>
            <p:ph idx="1" type="subTitle"/>
          </p:nvPr>
        </p:nvSpPr>
        <p:spPr>
          <a:xfrm>
            <a:off x="685800" y="2840053"/>
            <a:ext cx="7772400" cy="784500"/>
          </a:xfrm>
          <a:prstGeom prst="rect">
            <a:avLst/>
          </a:prstGeom>
        </p:spPr>
        <p:txBody>
          <a:bodyPr anchorCtr="0" anchor="t" bIns="83525" lIns="83525" spcFirstLastPara="1" rIns="83525" wrap="square" tIns="83525">
            <a:noAutofit/>
          </a:bodyPr>
          <a:lstStyle>
            <a:lvl1pPr lvl="0" rtl="0" algn="ctr">
              <a:spcBef>
                <a:spcPts val="0"/>
              </a:spcBef>
              <a:spcAft>
                <a:spcPts val="0"/>
              </a:spcAft>
              <a:buClr>
                <a:schemeClr val="dk2"/>
              </a:buClr>
              <a:buSzPts val="2700"/>
              <a:buNone/>
              <a:defRPr>
                <a:solidFill>
                  <a:schemeClr val="dk2"/>
                </a:solidFill>
              </a:defRPr>
            </a:lvl1pPr>
            <a:lvl2pPr lvl="1" rtl="0" algn="ctr">
              <a:spcBef>
                <a:spcPts val="0"/>
              </a:spcBef>
              <a:spcAft>
                <a:spcPts val="0"/>
              </a:spcAft>
              <a:buClr>
                <a:schemeClr val="dk2"/>
              </a:buClr>
              <a:buSzPts val="2700"/>
              <a:buNone/>
              <a:defRPr sz="2700">
                <a:solidFill>
                  <a:schemeClr val="dk2"/>
                </a:solidFill>
              </a:defRPr>
            </a:lvl2pPr>
            <a:lvl3pPr lvl="2" rtl="0" algn="ctr">
              <a:spcBef>
                <a:spcPts val="0"/>
              </a:spcBef>
              <a:spcAft>
                <a:spcPts val="0"/>
              </a:spcAft>
              <a:buClr>
                <a:schemeClr val="dk2"/>
              </a:buClr>
              <a:buSzPts val="2700"/>
              <a:buNone/>
              <a:defRPr sz="2700">
                <a:solidFill>
                  <a:schemeClr val="dk2"/>
                </a:solidFill>
              </a:defRPr>
            </a:lvl3pPr>
            <a:lvl4pPr lvl="3" rtl="0" algn="ctr">
              <a:spcBef>
                <a:spcPts val="0"/>
              </a:spcBef>
              <a:spcAft>
                <a:spcPts val="0"/>
              </a:spcAft>
              <a:buClr>
                <a:schemeClr val="dk2"/>
              </a:buClr>
              <a:buSzPts val="2700"/>
              <a:buNone/>
              <a:defRPr sz="2700">
                <a:solidFill>
                  <a:schemeClr val="dk2"/>
                </a:solidFill>
              </a:defRPr>
            </a:lvl4pPr>
            <a:lvl5pPr lvl="4" rtl="0" algn="ctr">
              <a:spcBef>
                <a:spcPts val="0"/>
              </a:spcBef>
              <a:spcAft>
                <a:spcPts val="0"/>
              </a:spcAft>
              <a:buClr>
                <a:schemeClr val="dk2"/>
              </a:buClr>
              <a:buSzPts val="2700"/>
              <a:buNone/>
              <a:defRPr sz="2700">
                <a:solidFill>
                  <a:schemeClr val="dk2"/>
                </a:solidFill>
              </a:defRPr>
            </a:lvl5pPr>
            <a:lvl6pPr lvl="5" rtl="0" algn="ctr">
              <a:spcBef>
                <a:spcPts val="0"/>
              </a:spcBef>
              <a:spcAft>
                <a:spcPts val="0"/>
              </a:spcAft>
              <a:buClr>
                <a:schemeClr val="dk2"/>
              </a:buClr>
              <a:buSzPts val="2700"/>
              <a:buNone/>
              <a:defRPr sz="2700">
                <a:solidFill>
                  <a:schemeClr val="dk2"/>
                </a:solidFill>
              </a:defRPr>
            </a:lvl6pPr>
            <a:lvl7pPr lvl="6" rtl="0" algn="ctr">
              <a:spcBef>
                <a:spcPts val="0"/>
              </a:spcBef>
              <a:spcAft>
                <a:spcPts val="0"/>
              </a:spcAft>
              <a:buClr>
                <a:schemeClr val="dk2"/>
              </a:buClr>
              <a:buSzPts val="2700"/>
              <a:buNone/>
              <a:defRPr sz="2700">
                <a:solidFill>
                  <a:schemeClr val="dk2"/>
                </a:solidFill>
              </a:defRPr>
            </a:lvl7pPr>
            <a:lvl8pPr lvl="7" rtl="0" algn="ctr">
              <a:spcBef>
                <a:spcPts val="0"/>
              </a:spcBef>
              <a:spcAft>
                <a:spcPts val="0"/>
              </a:spcAft>
              <a:buClr>
                <a:schemeClr val="dk2"/>
              </a:buClr>
              <a:buSzPts val="2700"/>
              <a:buNone/>
              <a:defRPr sz="2700">
                <a:solidFill>
                  <a:schemeClr val="dk2"/>
                </a:solidFill>
              </a:defRPr>
            </a:lvl8pPr>
            <a:lvl9pPr lvl="8" rtl="0" algn="ctr">
              <a:spcBef>
                <a:spcPts val="0"/>
              </a:spcBef>
              <a:spcAft>
                <a:spcPts val="0"/>
              </a:spcAft>
              <a:buClr>
                <a:schemeClr val="dk2"/>
              </a:buClr>
              <a:buSzPts val="2700"/>
              <a:buNone/>
              <a:defRPr sz="2700">
                <a:solidFill>
                  <a:schemeClr val="dk2"/>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56" name="Shape 56"/>
        <p:cNvGrpSpPr/>
        <p:nvPr/>
      </p:nvGrpSpPr>
      <p:grpSpPr>
        <a:xfrm>
          <a:off x="0" y="0"/>
          <a:ext cx="0" cy="0"/>
          <a:chOff x="0" y="0"/>
          <a:chExt cx="0" cy="0"/>
        </a:xfrm>
      </p:grpSpPr>
      <p:sp>
        <p:nvSpPr>
          <p:cNvPr id="57" name="Google Shape;57;p15"/>
          <p:cNvSpPr txBox="1"/>
          <p:nvPr>
            <p:ph type="title"/>
          </p:nvPr>
        </p:nvSpPr>
        <p:spPr>
          <a:xfrm>
            <a:off x="457200" y="205978"/>
            <a:ext cx="8229600" cy="857100"/>
          </a:xfrm>
          <a:prstGeom prst="rect">
            <a:avLst/>
          </a:prstGeom>
        </p:spPr>
        <p:txBody>
          <a:bodyPr anchorCtr="0" anchor="b" bIns="83525" lIns="83525" spcFirstLastPara="1" rIns="83525" wrap="square" tIns="835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58" name="Google Shape;58;p15"/>
          <p:cNvSpPr txBox="1"/>
          <p:nvPr>
            <p:ph idx="1" type="body"/>
          </p:nvPr>
        </p:nvSpPr>
        <p:spPr>
          <a:xfrm>
            <a:off x="457200" y="1200150"/>
            <a:ext cx="8229600" cy="3725700"/>
          </a:xfrm>
          <a:prstGeom prst="rect">
            <a:avLst/>
          </a:prstGeom>
        </p:spPr>
        <p:txBody>
          <a:bodyPr anchorCtr="0" anchor="t" bIns="83525" lIns="83525" spcFirstLastPara="1" rIns="83525" wrap="square" tIns="83525">
            <a:noAutofit/>
          </a:bodyPr>
          <a:lstStyle>
            <a:lvl1pPr indent="-400050" lvl="0" marL="457200" rtl="0">
              <a:spcBef>
                <a:spcPts val="500"/>
              </a:spcBef>
              <a:spcAft>
                <a:spcPts val="0"/>
              </a:spcAft>
              <a:buSzPts val="2700"/>
              <a:buChar char="●"/>
              <a:defRPr/>
            </a:lvl1pPr>
            <a:lvl2pPr indent="-368300" lvl="1" marL="914400" rtl="0">
              <a:spcBef>
                <a:spcPts val="0"/>
              </a:spcBef>
              <a:spcAft>
                <a:spcPts val="0"/>
              </a:spcAft>
              <a:buSzPts val="2200"/>
              <a:buChar char="○"/>
              <a:defRPr/>
            </a:lvl2pPr>
            <a:lvl3pPr indent="-368300" lvl="2" marL="1371600" rtl="0">
              <a:spcBef>
                <a:spcPts val="0"/>
              </a:spcBef>
              <a:spcAft>
                <a:spcPts val="0"/>
              </a:spcAft>
              <a:buSzPts val="2200"/>
              <a:buChar char="■"/>
              <a:defRPr/>
            </a:lvl3pPr>
            <a:lvl4pPr indent="-330200" lvl="3" marL="1828800" rtl="0">
              <a:spcBef>
                <a:spcPts val="0"/>
              </a:spcBef>
              <a:spcAft>
                <a:spcPts val="0"/>
              </a:spcAft>
              <a:buSzPts val="1600"/>
              <a:buChar char="●"/>
              <a:defRPr/>
            </a:lvl4pPr>
            <a:lvl5pPr indent="-330200" lvl="4" marL="2286000" rtl="0">
              <a:spcBef>
                <a:spcPts val="0"/>
              </a:spcBef>
              <a:spcAft>
                <a:spcPts val="0"/>
              </a:spcAft>
              <a:buSzPts val="1600"/>
              <a:buChar char="○"/>
              <a:defRPr/>
            </a:lvl5pPr>
            <a:lvl6pPr indent="-330200" lvl="5" marL="2743200" rtl="0">
              <a:spcBef>
                <a:spcPts val="0"/>
              </a:spcBef>
              <a:spcAft>
                <a:spcPts val="0"/>
              </a:spcAft>
              <a:buSzPts val="1600"/>
              <a:buChar char="■"/>
              <a:defRPr/>
            </a:lvl6pPr>
            <a:lvl7pPr indent="-330200" lvl="6" marL="3200400" rtl="0">
              <a:spcBef>
                <a:spcPts val="0"/>
              </a:spcBef>
              <a:spcAft>
                <a:spcPts val="0"/>
              </a:spcAft>
              <a:buSzPts val="1600"/>
              <a:buChar char="●"/>
              <a:defRPr/>
            </a:lvl7pPr>
            <a:lvl8pPr indent="-330200" lvl="7" marL="3657600" rtl="0">
              <a:spcBef>
                <a:spcPts val="0"/>
              </a:spcBef>
              <a:spcAft>
                <a:spcPts val="0"/>
              </a:spcAft>
              <a:buSzPts val="1600"/>
              <a:buChar char="○"/>
              <a:defRPr/>
            </a:lvl8pPr>
            <a:lvl9pPr indent="-330200" lvl="8" marL="4114800" rtl="0">
              <a:spcBef>
                <a:spcPts val="0"/>
              </a:spcBef>
              <a:spcAft>
                <a:spcPts val="0"/>
              </a:spcAft>
              <a:buSzPts val="16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9" name="Shape 59"/>
        <p:cNvGrpSpPr/>
        <p:nvPr/>
      </p:nvGrpSpPr>
      <p:grpSpPr>
        <a:xfrm>
          <a:off x="0" y="0"/>
          <a:ext cx="0" cy="0"/>
          <a:chOff x="0" y="0"/>
          <a:chExt cx="0" cy="0"/>
        </a:xfrm>
      </p:grpSpPr>
      <p:sp>
        <p:nvSpPr>
          <p:cNvPr id="60" name="Google Shape;60;p16"/>
          <p:cNvSpPr txBox="1"/>
          <p:nvPr>
            <p:ph type="title"/>
          </p:nvPr>
        </p:nvSpPr>
        <p:spPr>
          <a:xfrm>
            <a:off x="457200" y="205978"/>
            <a:ext cx="8229600" cy="857100"/>
          </a:xfrm>
          <a:prstGeom prst="rect">
            <a:avLst/>
          </a:prstGeom>
        </p:spPr>
        <p:txBody>
          <a:bodyPr anchorCtr="0" anchor="b" bIns="83525" lIns="83525" spcFirstLastPara="1" rIns="83525" wrap="square" tIns="835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61" name="Google Shape;61;p16"/>
          <p:cNvSpPr txBox="1"/>
          <p:nvPr>
            <p:ph idx="1" type="body"/>
          </p:nvPr>
        </p:nvSpPr>
        <p:spPr>
          <a:xfrm>
            <a:off x="457200" y="1200150"/>
            <a:ext cx="3994800" cy="3725700"/>
          </a:xfrm>
          <a:prstGeom prst="rect">
            <a:avLst/>
          </a:prstGeom>
        </p:spPr>
        <p:txBody>
          <a:bodyPr anchorCtr="0" anchor="t" bIns="83525" lIns="83525" spcFirstLastPara="1" rIns="83525" wrap="square" tIns="83525">
            <a:noAutofit/>
          </a:bodyPr>
          <a:lstStyle>
            <a:lvl1pPr indent="-400050" lvl="0" marL="457200" rtl="0">
              <a:spcBef>
                <a:spcPts val="500"/>
              </a:spcBef>
              <a:spcAft>
                <a:spcPts val="0"/>
              </a:spcAft>
              <a:buSzPts val="2700"/>
              <a:buChar char="●"/>
              <a:defRPr/>
            </a:lvl1pPr>
            <a:lvl2pPr indent="-368300" lvl="1" marL="914400" rtl="0">
              <a:spcBef>
                <a:spcPts val="0"/>
              </a:spcBef>
              <a:spcAft>
                <a:spcPts val="0"/>
              </a:spcAft>
              <a:buSzPts val="2200"/>
              <a:buChar char="○"/>
              <a:defRPr/>
            </a:lvl2pPr>
            <a:lvl3pPr indent="-368300" lvl="2" marL="1371600" rtl="0">
              <a:spcBef>
                <a:spcPts val="0"/>
              </a:spcBef>
              <a:spcAft>
                <a:spcPts val="0"/>
              </a:spcAft>
              <a:buSzPts val="2200"/>
              <a:buChar char="■"/>
              <a:defRPr/>
            </a:lvl3pPr>
            <a:lvl4pPr indent="-330200" lvl="3" marL="1828800" rtl="0">
              <a:spcBef>
                <a:spcPts val="0"/>
              </a:spcBef>
              <a:spcAft>
                <a:spcPts val="0"/>
              </a:spcAft>
              <a:buSzPts val="1600"/>
              <a:buChar char="●"/>
              <a:defRPr/>
            </a:lvl4pPr>
            <a:lvl5pPr indent="-330200" lvl="4" marL="2286000" rtl="0">
              <a:spcBef>
                <a:spcPts val="0"/>
              </a:spcBef>
              <a:spcAft>
                <a:spcPts val="0"/>
              </a:spcAft>
              <a:buSzPts val="1600"/>
              <a:buChar char="○"/>
              <a:defRPr/>
            </a:lvl5pPr>
            <a:lvl6pPr indent="-330200" lvl="5" marL="2743200" rtl="0">
              <a:spcBef>
                <a:spcPts val="0"/>
              </a:spcBef>
              <a:spcAft>
                <a:spcPts val="0"/>
              </a:spcAft>
              <a:buSzPts val="1600"/>
              <a:buChar char="■"/>
              <a:defRPr/>
            </a:lvl6pPr>
            <a:lvl7pPr indent="-330200" lvl="6" marL="3200400" rtl="0">
              <a:spcBef>
                <a:spcPts val="0"/>
              </a:spcBef>
              <a:spcAft>
                <a:spcPts val="0"/>
              </a:spcAft>
              <a:buSzPts val="1600"/>
              <a:buChar char="●"/>
              <a:defRPr/>
            </a:lvl7pPr>
            <a:lvl8pPr indent="-330200" lvl="7" marL="3657600" rtl="0">
              <a:spcBef>
                <a:spcPts val="0"/>
              </a:spcBef>
              <a:spcAft>
                <a:spcPts val="0"/>
              </a:spcAft>
              <a:buSzPts val="1600"/>
              <a:buChar char="○"/>
              <a:defRPr/>
            </a:lvl8pPr>
            <a:lvl9pPr indent="-330200" lvl="8" marL="4114800" rtl="0">
              <a:spcBef>
                <a:spcPts val="0"/>
              </a:spcBef>
              <a:spcAft>
                <a:spcPts val="0"/>
              </a:spcAft>
              <a:buSzPts val="1600"/>
              <a:buChar char="■"/>
              <a:defRPr/>
            </a:lvl9pPr>
          </a:lstStyle>
          <a:p/>
        </p:txBody>
      </p:sp>
      <p:sp>
        <p:nvSpPr>
          <p:cNvPr id="62" name="Google Shape;62;p16"/>
          <p:cNvSpPr txBox="1"/>
          <p:nvPr>
            <p:ph idx="2" type="body"/>
          </p:nvPr>
        </p:nvSpPr>
        <p:spPr>
          <a:xfrm>
            <a:off x="4692273" y="1200150"/>
            <a:ext cx="3994800" cy="3725700"/>
          </a:xfrm>
          <a:prstGeom prst="rect">
            <a:avLst/>
          </a:prstGeom>
        </p:spPr>
        <p:txBody>
          <a:bodyPr anchorCtr="0" anchor="t" bIns="83525" lIns="83525" spcFirstLastPara="1" rIns="83525" wrap="square" tIns="83525">
            <a:noAutofit/>
          </a:bodyPr>
          <a:lstStyle>
            <a:lvl1pPr indent="-400050" lvl="0" marL="457200" rtl="0">
              <a:spcBef>
                <a:spcPts val="500"/>
              </a:spcBef>
              <a:spcAft>
                <a:spcPts val="0"/>
              </a:spcAft>
              <a:buSzPts val="2700"/>
              <a:buChar char="●"/>
              <a:defRPr/>
            </a:lvl1pPr>
            <a:lvl2pPr indent="-368300" lvl="1" marL="914400" rtl="0">
              <a:spcBef>
                <a:spcPts val="0"/>
              </a:spcBef>
              <a:spcAft>
                <a:spcPts val="0"/>
              </a:spcAft>
              <a:buSzPts val="2200"/>
              <a:buChar char="○"/>
              <a:defRPr/>
            </a:lvl2pPr>
            <a:lvl3pPr indent="-368300" lvl="2" marL="1371600" rtl="0">
              <a:spcBef>
                <a:spcPts val="0"/>
              </a:spcBef>
              <a:spcAft>
                <a:spcPts val="0"/>
              </a:spcAft>
              <a:buSzPts val="2200"/>
              <a:buChar char="■"/>
              <a:defRPr/>
            </a:lvl3pPr>
            <a:lvl4pPr indent="-330200" lvl="3" marL="1828800" rtl="0">
              <a:spcBef>
                <a:spcPts val="0"/>
              </a:spcBef>
              <a:spcAft>
                <a:spcPts val="0"/>
              </a:spcAft>
              <a:buSzPts val="1600"/>
              <a:buChar char="●"/>
              <a:defRPr/>
            </a:lvl4pPr>
            <a:lvl5pPr indent="-330200" lvl="4" marL="2286000" rtl="0">
              <a:spcBef>
                <a:spcPts val="0"/>
              </a:spcBef>
              <a:spcAft>
                <a:spcPts val="0"/>
              </a:spcAft>
              <a:buSzPts val="1600"/>
              <a:buChar char="○"/>
              <a:defRPr/>
            </a:lvl5pPr>
            <a:lvl6pPr indent="-330200" lvl="5" marL="2743200" rtl="0">
              <a:spcBef>
                <a:spcPts val="0"/>
              </a:spcBef>
              <a:spcAft>
                <a:spcPts val="0"/>
              </a:spcAft>
              <a:buSzPts val="1600"/>
              <a:buChar char="■"/>
              <a:defRPr/>
            </a:lvl6pPr>
            <a:lvl7pPr indent="-330200" lvl="6" marL="3200400" rtl="0">
              <a:spcBef>
                <a:spcPts val="0"/>
              </a:spcBef>
              <a:spcAft>
                <a:spcPts val="0"/>
              </a:spcAft>
              <a:buSzPts val="1600"/>
              <a:buChar char="●"/>
              <a:defRPr/>
            </a:lvl7pPr>
            <a:lvl8pPr indent="-330200" lvl="7" marL="3657600" rtl="0">
              <a:spcBef>
                <a:spcPts val="0"/>
              </a:spcBef>
              <a:spcAft>
                <a:spcPts val="0"/>
              </a:spcAft>
              <a:buSzPts val="1600"/>
              <a:buChar char="○"/>
              <a:defRPr/>
            </a:lvl8pPr>
            <a:lvl9pPr indent="-330200" lvl="8" marL="4114800" rtl="0">
              <a:spcBef>
                <a:spcPts val="0"/>
              </a:spcBef>
              <a:spcAft>
                <a:spcPts val="0"/>
              </a:spcAft>
              <a:buSzPts val="16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3" name="Shape 63"/>
        <p:cNvGrpSpPr/>
        <p:nvPr/>
      </p:nvGrpSpPr>
      <p:grpSpPr>
        <a:xfrm>
          <a:off x="0" y="0"/>
          <a:ext cx="0" cy="0"/>
          <a:chOff x="0" y="0"/>
          <a:chExt cx="0" cy="0"/>
        </a:xfrm>
      </p:grpSpPr>
      <p:sp>
        <p:nvSpPr>
          <p:cNvPr id="64" name="Google Shape;64;p17"/>
          <p:cNvSpPr txBox="1"/>
          <p:nvPr>
            <p:ph type="title"/>
          </p:nvPr>
        </p:nvSpPr>
        <p:spPr>
          <a:xfrm>
            <a:off x="457200" y="205978"/>
            <a:ext cx="8229600" cy="857100"/>
          </a:xfrm>
          <a:prstGeom prst="rect">
            <a:avLst/>
          </a:prstGeom>
        </p:spPr>
        <p:txBody>
          <a:bodyPr anchorCtr="0" anchor="b" bIns="83525" lIns="83525" spcFirstLastPara="1" rIns="83525" wrap="square" tIns="835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5" name="Shape 65"/>
        <p:cNvGrpSpPr/>
        <p:nvPr/>
      </p:nvGrpSpPr>
      <p:grpSpPr>
        <a:xfrm>
          <a:off x="0" y="0"/>
          <a:ext cx="0" cy="0"/>
          <a:chOff x="0" y="0"/>
          <a:chExt cx="0" cy="0"/>
        </a:xfrm>
      </p:grpSpPr>
      <p:sp>
        <p:nvSpPr>
          <p:cNvPr id="66" name="Google Shape;66;p18"/>
          <p:cNvSpPr txBox="1"/>
          <p:nvPr>
            <p:ph idx="1" type="body"/>
          </p:nvPr>
        </p:nvSpPr>
        <p:spPr>
          <a:xfrm>
            <a:off x="457200" y="4406309"/>
            <a:ext cx="8229600" cy="519600"/>
          </a:xfrm>
          <a:prstGeom prst="rect">
            <a:avLst/>
          </a:prstGeom>
        </p:spPr>
        <p:txBody>
          <a:bodyPr anchorCtr="0" anchor="t" bIns="83525" lIns="83525" spcFirstLastPara="1" rIns="83525" wrap="square" tIns="83525">
            <a:noAutofit/>
          </a:bodyPr>
          <a:lstStyle>
            <a:lvl1pPr indent="-228600" lvl="0" marL="457200" rtl="0" algn="ctr">
              <a:spcBef>
                <a:spcPts val="300"/>
              </a:spcBef>
              <a:spcAft>
                <a:spcPts val="0"/>
              </a:spcAft>
              <a:buSzPts val="1600"/>
              <a:buNone/>
              <a:defRPr sz="1600"/>
            </a:lvl1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7" name="Shape 6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68" name="Shape 68"/>
        <p:cNvGrpSpPr/>
        <p:nvPr/>
      </p:nvGrpSpPr>
      <p:grpSpPr>
        <a:xfrm>
          <a:off x="0" y="0"/>
          <a:ext cx="0" cy="0"/>
          <a:chOff x="0" y="0"/>
          <a:chExt cx="0" cy="0"/>
        </a:xfrm>
      </p:grpSpPr>
      <p:sp>
        <p:nvSpPr>
          <p:cNvPr id="69" name="Google Shape;69;p20"/>
          <p:cNvSpPr txBox="1"/>
          <p:nvPr>
            <p:ph type="title"/>
          </p:nvPr>
        </p:nvSpPr>
        <p:spPr>
          <a:xfrm>
            <a:off x="993989" y="285121"/>
            <a:ext cx="7713300" cy="513300"/>
          </a:xfrm>
          <a:prstGeom prst="rect">
            <a:avLst/>
          </a:prstGeom>
          <a:noFill/>
          <a:ln>
            <a:noFill/>
          </a:ln>
        </p:spPr>
        <p:txBody>
          <a:bodyPr anchorCtr="0" anchor="ctr" bIns="83525" lIns="83525" spcFirstLastPara="1" rIns="83525" wrap="square" tIns="83525">
            <a:noAutofit/>
          </a:bodyPr>
          <a:lstStyle>
            <a:lvl1pPr lvl="0" rtl="0" algn="l">
              <a:spcBef>
                <a:spcPts val="0"/>
              </a:spcBef>
              <a:spcAft>
                <a:spcPts val="0"/>
              </a:spcAft>
              <a:buSzPts val="3300"/>
              <a:buNone/>
              <a:defRPr/>
            </a:lvl1pPr>
            <a:lvl2pPr lvl="1" rtl="0" algn="l">
              <a:spcBef>
                <a:spcPts val="0"/>
              </a:spcBef>
              <a:spcAft>
                <a:spcPts val="0"/>
              </a:spcAft>
              <a:buSzPts val="3300"/>
              <a:buNone/>
              <a:defRPr/>
            </a:lvl2pPr>
            <a:lvl3pPr lvl="2" rtl="0" algn="l">
              <a:spcBef>
                <a:spcPts val="0"/>
              </a:spcBef>
              <a:spcAft>
                <a:spcPts val="0"/>
              </a:spcAft>
              <a:buSzPts val="3300"/>
              <a:buNone/>
              <a:defRPr/>
            </a:lvl3pPr>
            <a:lvl4pPr lvl="3" rtl="0" algn="l">
              <a:spcBef>
                <a:spcPts val="0"/>
              </a:spcBef>
              <a:spcAft>
                <a:spcPts val="0"/>
              </a:spcAft>
              <a:buSzPts val="3300"/>
              <a:buNone/>
              <a:defRPr/>
            </a:lvl4pPr>
            <a:lvl5pPr lvl="4" rtl="0" algn="l">
              <a:spcBef>
                <a:spcPts val="0"/>
              </a:spcBef>
              <a:spcAft>
                <a:spcPts val="0"/>
              </a:spcAft>
              <a:buSzPts val="3300"/>
              <a:buNone/>
              <a:defRPr/>
            </a:lvl5pPr>
            <a:lvl6pPr lvl="5" marL="495300" rtl="0" algn="l">
              <a:spcBef>
                <a:spcPts val="0"/>
              </a:spcBef>
              <a:spcAft>
                <a:spcPts val="0"/>
              </a:spcAft>
              <a:buSzPts val="3300"/>
              <a:buNone/>
              <a:defRPr/>
            </a:lvl6pPr>
            <a:lvl7pPr lvl="6" marL="977900" rtl="0" algn="l">
              <a:spcBef>
                <a:spcPts val="0"/>
              </a:spcBef>
              <a:spcAft>
                <a:spcPts val="0"/>
              </a:spcAft>
              <a:buSzPts val="3300"/>
              <a:buNone/>
              <a:defRPr/>
            </a:lvl7pPr>
            <a:lvl8pPr lvl="7" marL="1473200" rtl="0" algn="l">
              <a:spcBef>
                <a:spcPts val="0"/>
              </a:spcBef>
              <a:spcAft>
                <a:spcPts val="0"/>
              </a:spcAft>
              <a:buSzPts val="3300"/>
              <a:buNone/>
              <a:defRPr/>
            </a:lvl8pPr>
            <a:lvl9pPr lvl="8" marL="1968500" rtl="0" algn="l">
              <a:spcBef>
                <a:spcPts val="0"/>
              </a:spcBef>
              <a:spcAft>
                <a:spcPts val="0"/>
              </a:spcAft>
              <a:buSzPts val="3300"/>
              <a:buNone/>
              <a:defRPr/>
            </a:lvl9pPr>
          </a:lstStyle>
          <a:p/>
        </p:txBody>
      </p:sp>
      <p:sp>
        <p:nvSpPr>
          <p:cNvPr id="70" name="Google Shape;70;p20"/>
          <p:cNvSpPr txBox="1"/>
          <p:nvPr>
            <p:ph idx="1" type="body"/>
          </p:nvPr>
        </p:nvSpPr>
        <p:spPr>
          <a:xfrm>
            <a:off x="993989" y="1101603"/>
            <a:ext cx="7713300" cy="3601200"/>
          </a:xfrm>
          <a:prstGeom prst="rect">
            <a:avLst/>
          </a:prstGeom>
          <a:noFill/>
          <a:ln>
            <a:noFill/>
          </a:ln>
        </p:spPr>
        <p:txBody>
          <a:bodyPr anchorCtr="0" anchor="t" bIns="83525" lIns="83525" spcFirstLastPara="1" rIns="83525" wrap="square" tIns="83525">
            <a:noAutofit/>
          </a:bodyPr>
          <a:lstStyle>
            <a:lvl1pPr indent="-400050" lvl="0" marL="457200" rtl="0" algn="l">
              <a:spcBef>
                <a:spcPts val="400"/>
              </a:spcBef>
              <a:spcAft>
                <a:spcPts val="0"/>
              </a:spcAft>
              <a:buClr>
                <a:srgbClr val="C6DD62"/>
              </a:buClr>
              <a:buSzPts val="2700"/>
              <a:buFont typeface="Arial"/>
              <a:buChar char="•"/>
              <a:defRPr/>
            </a:lvl1pPr>
            <a:lvl2pPr indent="-368300" lvl="1" marL="914400" rtl="0" algn="l">
              <a:spcBef>
                <a:spcPts val="300"/>
              </a:spcBef>
              <a:spcAft>
                <a:spcPts val="0"/>
              </a:spcAft>
              <a:buClr>
                <a:srgbClr val="C6DD62"/>
              </a:buClr>
              <a:buSzPts val="2200"/>
              <a:buFont typeface="Arial"/>
              <a:buChar char="–"/>
              <a:defRPr/>
            </a:lvl2pPr>
            <a:lvl3pPr indent="-368300" lvl="2" marL="1371600" rtl="0" algn="l">
              <a:spcBef>
                <a:spcPts val="300"/>
              </a:spcBef>
              <a:spcAft>
                <a:spcPts val="0"/>
              </a:spcAft>
              <a:buClr>
                <a:srgbClr val="C6DD62"/>
              </a:buClr>
              <a:buSzPts val="2200"/>
              <a:buFont typeface="Arial"/>
              <a:buChar char="•"/>
              <a:defRPr/>
            </a:lvl3pPr>
            <a:lvl4pPr indent="-330200" lvl="3" marL="1828800" rtl="0" algn="l">
              <a:spcBef>
                <a:spcPts val="300"/>
              </a:spcBef>
              <a:spcAft>
                <a:spcPts val="0"/>
              </a:spcAft>
              <a:buClr>
                <a:srgbClr val="C6DD62"/>
              </a:buClr>
              <a:buSzPts val="1600"/>
              <a:buFont typeface="Arial"/>
              <a:buChar char="–"/>
              <a:defRPr/>
            </a:lvl4pPr>
            <a:lvl5pPr indent="-330200" lvl="4" marL="2286000" rtl="0" algn="l">
              <a:spcBef>
                <a:spcPts val="200"/>
              </a:spcBef>
              <a:spcAft>
                <a:spcPts val="0"/>
              </a:spcAft>
              <a:buClr>
                <a:srgbClr val="C6DD62"/>
              </a:buClr>
              <a:buSzPts val="1600"/>
              <a:buFont typeface="Arial"/>
              <a:buChar char="»"/>
              <a:defRPr/>
            </a:lvl5pPr>
            <a:lvl6pPr indent="-330200" lvl="5" marL="2743200" rtl="0" algn="l">
              <a:spcBef>
                <a:spcPts val="200"/>
              </a:spcBef>
              <a:spcAft>
                <a:spcPts val="0"/>
              </a:spcAft>
              <a:buClr>
                <a:srgbClr val="C6DD62"/>
              </a:buClr>
              <a:buSzPts val="1600"/>
              <a:buFont typeface="Arial"/>
              <a:buChar char="»"/>
              <a:defRPr/>
            </a:lvl6pPr>
            <a:lvl7pPr indent="-330200" lvl="6" marL="3200400" rtl="0" algn="l">
              <a:spcBef>
                <a:spcPts val="200"/>
              </a:spcBef>
              <a:spcAft>
                <a:spcPts val="0"/>
              </a:spcAft>
              <a:buClr>
                <a:srgbClr val="C6DD62"/>
              </a:buClr>
              <a:buSzPts val="1600"/>
              <a:buFont typeface="Arial"/>
              <a:buChar char="»"/>
              <a:defRPr/>
            </a:lvl7pPr>
            <a:lvl8pPr indent="-330200" lvl="7" marL="3657600" rtl="0" algn="l">
              <a:spcBef>
                <a:spcPts val="200"/>
              </a:spcBef>
              <a:spcAft>
                <a:spcPts val="0"/>
              </a:spcAft>
              <a:buClr>
                <a:srgbClr val="C6DD62"/>
              </a:buClr>
              <a:buSzPts val="1600"/>
              <a:buFont typeface="Arial"/>
              <a:buChar char="»"/>
              <a:defRPr/>
            </a:lvl8pPr>
            <a:lvl9pPr indent="-330200" lvl="8" marL="4114800" rtl="0" algn="l">
              <a:spcBef>
                <a:spcPts val="200"/>
              </a:spcBef>
              <a:spcAft>
                <a:spcPts val="0"/>
              </a:spcAft>
              <a:buClr>
                <a:srgbClr val="C6DD62"/>
              </a:buClr>
              <a:buSzPts val="1600"/>
              <a:buFont typeface="Arial"/>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74" name="Shape 74"/>
        <p:cNvGrpSpPr/>
        <p:nvPr/>
      </p:nvGrpSpPr>
      <p:grpSpPr>
        <a:xfrm>
          <a:off x="0" y="0"/>
          <a:ext cx="0" cy="0"/>
          <a:chOff x="0" y="0"/>
          <a:chExt cx="0" cy="0"/>
        </a:xfrm>
      </p:grpSpPr>
      <p:sp>
        <p:nvSpPr>
          <p:cNvPr id="75" name="Google Shape;75;p22"/>
          <p:cNvSpPr txBox="1"/>
          <p:nvPr>
            <p:ph type="ctrTitle"/>
          </p:nvPr>
        </p:nvSpPr>
        <p:spPr>
          <a:xfrm>
            <a:off x="685800" y="2111123"/>
            <a:ext cx="7772400" cy="1546500"/>
          </a:xfrm>
          <a:prstGeom prst="rect">
            <a:avLst/>
          </a:prstGeom>
          <a:noFill/>
          <a:ln>
            <a:noFill/>
          </a:ln>
        </p:spPr>
        <p:txBody>
          <a:bodyPr anchorCtr="0" anchor="b" bIns="91425" lIns="91425" spcFirstLastPara="1" rIns="91425" wrap="square" tIns="91425">
            <a:noAutofit/>
          </a:bodyPr>
          <a:lstStyle>
            <a:lvl1pPr indent="304800" lvl="0" marL="0" marR="0" rtl="0" algn="ctr">
              <a:lnSpc>
                <a:spcPct val="100000"/>
              </a:lnSpc>
              <a:spcBef>
                <a:spcPts val="0"/>
              </a:spcBef>
              <a:spcAft>
                <a:spcPts val="0"/>
              </a:spcAft>
              <a:buClr>
                <a:schemeClr val="dk1"/>
              </a:buClr>
              <a:buSzPts val="1400"/>
              <a:buFont typeface="Arial"/>
              <a:buNone/>
              <a:defRPr b="1" i="0" sz="4800" u="none" cap="none" strike="noStrike">
                <a:solidFill>
                  <a:schemeClr val="dk1"/>
                </a:solidFill>
                <a:latin typeface="Arial"/>
                <a:ea typeface="Arial"/>
                <a:cs typeface="Arial"/>
                <a:sym typeface="Arial"/>
              </a:defRPr>
            </a:lvl1pPr>
            <a:lvl2pPr indent="304800" lvl="1" marL="0" marR="0" rtl="0" algn="ctr">
              <a:lnSpc>
                <a:spcPct val="100000"/>
              </a:lnSpc>
              <a:spcBef>
                <a:spcPts val="0"/>
              </a:spcBef>
              <a:spcAft>
                <a:spcPts val="0"/>
              </a:spcAft>
              <a:buClr>
                <a:schemeClr val="dk1"/>
              </a:buClr>
              <a:buSzPts val="1400"/>
              <a:buFont typeface="Arial"/>
              <a:buNone/>
              <a:defRPr b="1" i="0" sz="4800" u="none" cap="none" strike="noStrike">
                <a:solidFill>
                  <a:schemeClr val="dk1"/>
                </a:solidFill>
                <a:latin typeface="Arial"/>
                <a:ea typeface="Arial"/>
                <a:cs typeface="Arial"/>
                <a:sym typeface="Arial"/>
              </a:defRPr>
            </a:lvl2pPr>
            <a:lvl3pPr indent="304800" lvl="2" marL="0" marR="0" rtl="0" algn="ctr">
              <a:spcBef>
                <a:spcPts val="0"/>
              </a:spcBef>
              <a:spcAft>
                <a:spcPts val="0"/>
              </a:spcAft>
              <a:buClr>
                <a:schemeClr val="dk1"/>
              </a:buClr>
              <a:buSzPts val="1400"/>
              <a:buFont typeface="Arial"/>
              <a:buNone/>
              <a:defRPr b="1" i="0" sz="4800" u="none" cap="none" strike="noStrike">
                <a:solidFill>
                  <a:schemeClr val="dk1"/>
                </a:solidFill>
                <a:latin typeface="Arial"/>
                <a:ea typeface="Arial"/>
                <a:cs typeface="Arial"/>
                <a:sym typeface="Arial"/>
              </a:defRPr>
            </a:lvl3pPr>
            <a:lvl4pPr indent="304800" lvl="3" marL="0" marR="0" rtl="0" algn="ctr">
              <a:spcBef>
                <a:spcPts val="0"/>
              </a:spcBef>
              <a:spcAft>
                <a:spcPts val="0"/>
              </a:spcAft>
              <a:buClr>
                <a:schemeClr val="dk1"/>
              </a:buClr>
              <a:buSzPts val="1400"/>
              <a:buFont typeface="Arial"/>
              <a:buNone/>
              <a:defRPr b="1" i="0" sz="4800" u="none" cap="none" strike="noStrike">
                <a:solidFill>
                  <a:schemeClr val="dk1"/>
                </a:solidFill>
                <a:latin typeface="Arial"/>
                <a:ea typeface="Arial"/>
                <a:cs typeface="Arial"/>
                <a:sym typeface="Arial"/>
              </a:defRPr>
            </a:lvl4pPr>
            <a:lvl5pPr indent="304800" lvl="4" marL="0" marR="0" rtl="0" algn="ctr">
              <a:spcBef>
                <a:spcPts val="0"/>
              </a:spcBef>
              <a:spcAft>
                <a:spcPts val="0"/>
              </a:spcAft>
              <a:buClr>
                <a:schemeClr val="dk1"/>
              </a:buClr>
              <a:buSzPts val="1400"/>
              <a:buFont typeface="Arial"/>
              <a:buNone/>
              <a:defRPr b="1" i="0" sz="4800" u="none" cap="none" strike="noStrike">
                <a:solidFill>
                  <a:schemeClr val="dk1"/>
                </a:solidFill>
                <a:latin typeface="Arial"/>
                <a:ea typeface="Arial"/>
                <a:cs typeface="Arial"/>
                <a:sym typeface="Arial"/>
              </a:defRPr>
            </a:lvl5pPr>
            <a:lvl6pPr indent="304800" lvl="5" marL="0" marR="0" rtl="0" algn="ctr">
              <a:spcBef>
                <a:spcPts val="0"/>
              </a:spcBef>
              <a:spcAft>
                <a:spcPts val="0"/>
              </a:spcAft>
              <a:buClr>
                <a:schemeClr val="dk1"/>
              </a:buClr>
              <a:buSzPts val="1400"/>
              <a:buFont typeface="Arial"/>
              <a:buNone/>
              <a:defRPr b="1" i="0" sz="4800" u="none" cap="none" strike="noStrike">
                <a:solidFill>
                  <a:schemeClr val="dk1"/>
                </a:solidFill>
                <a:latin typeface="Arial"/>
                <a:ea typeface="Arial"/>
                <a:cs typeface="Arial"/>
                <a:sym typeface="Arial"/>
              </a:defRPr>
            </a:lvl6pPr>
            <a:lvl7pPr indent="304800" lvl="6" marL="0" marR="0" rtl="0" algn="ctr">
              <a:spcBef>
                <a:spcPts val="0"/>
              </a:spcBef>
              <a:spcAft>
                <a:spcPts val="0"/>
              </a:spcAft>
              <a:buClr>
                <a:schemeClr val="dk1"/>
              </a:buClr>
              <a:buSzPts val="1400"/>
              <a:buFont typeface="Arial"/>
              <a:buNone/>
              <a:defRPr b="1" i="0" sz="4800" u="none" cap="none" strike="noStrike">
                <a:solidFill>
                  <a:schemeClr val="dk1"/>
                </a:solidFill>
                <a:latin typeface="Arial"/>
                <a:ea typeface="Arial"/>
                <a:cs typeface="Arial"/>
                <a:sym typeface="Arial"/>
              </a:defRPr>
            </a:lvl7pPr>
            <a:lvl8pPr indent="304800" lvl="7" marL="0" marR="0" rtl="0" algn="ctr">
              <a:spcBef>
                <a:spcPts val="0"/>
              </a:spcBef>
              <a:spcAft>
                <a:spcPts val="0"/>
              </a:spcAft>
              <a:buClr>
                <a:schemeClr val="dk1"/>
              </a:buClr>
              <a:buSzPts val="1400"/>
              <a:buFont typeface="Arial"/>
              <a:buNone/>
              <a:defRPr b="1" i="0" sz="4800" u="none" cap="none" strike="noStrike">
                <a:solidFill>
                  <a:schemeClr val="dk1"/>
                </a:solidFill>
                <a:latin typeface="Arial"/>
                <a:ea typeface="Arial"/>
                <a:cs typeface="Arial"/>
                <a:sym typeface="Arial"/>
              </a:defRPr>
            </a:lvl8pPr>
            <a:lvl9pPr indent="304800" lvl="8" marL="0" marR="0" rtl="0" algn="ctr">
              <a:spcBef>
                <a:spcPts val="0"/>
              </a:spcBef>
              <a:spcAft>
                <a:spcPts val="0"/>
              </a:spcAft>
              <a:buClr>
                <a:schemeClr val="dk1"/>
              </a:buClr>
              <a:buSzPts val="1400"/>
              <a:buFont typeface="Arial"/>
              <a:buNone/>
              <a:defRPr b="1" i="0" sz="4800" u="none" cap="none" strike="noStrike">
                <a:solidFill>
                  <a:schemeClr val="dk1"/>
                </a:solidFill>
                <a:latin typeface="Arial"/>
                <a:ea typeface="Arial"/>
                <a:cs typeface="Arial"/>
                <a:sym typeface="Arial"/>
              </a:defRPr>
            </a:lvl9pPr>
          </a:lstStyle>
          <a:p/>
        </p:txBody>
      </p:sp>
      <p:sp>
        <p:nvSpPr>
          <p:cNvPr id="76" name="Google Shape;76;p22"/>
          <p:cNvSpPr txBox="1"/>
          <p:nvPr>
            <p:ph idx="1" type="subTitle"/>
          </p:nvPr>
        </p:nvSpPr>
        <p:spPr>
          <a:xfrm>
            <a:off x="685800" y="3786737"/>
            <a:ext cx="7772400" cy="1046400"/>
          </a:xfrm>
          <a:prstGeom prst="rect">
            <a:avLst/>
          </a:prstGeom>
          <a:noFill/>
          <a:ln>
            <a:noFill/>
          </a:ln>
        </p:spPr>
        <p:txBody>
          <a:bodyPr anchorCtr="0" anchor="t" bIns="91425" lIns="91425" spcFirstLastPara="1" rIns="91425" wrap="square" tIns="91425">
            <a:noAutofit/>
          </a:bodyPr>
          <a:lstStyle>
            <a:lvl1pPr indent="190500" lvl="0" marL="0" marR="0" rtl="0" algn="ctr">
              <a:lnSpc>
                <a:spcPct val="100000"/>
              </a:lnSpc>
              <a:spcBef>
                <a:spcPts val="0"/>
              </a:spcBef>
              <a:spcAft>
                <a:spcPts val="0"/>
              </a:spcAft>
              <a:buClr>
                <a:schemeClr val="dk2"/>
              </a:buClr>
              <a:buSzPts val="1400"/>
              <a:buFont typeface="Arial"/>
              <a:buNone/>
              <a:defRPr b="0" i="0" sz="3000" u="none" cap="none" strike="noStrike">
                <a:solidFill>
                  <a:schemeClr val="dk2"/>
                </a:solidFill>
                <a:latin typeface="Arial"/>
                <a:ea typeface="Arial"/>
                <a:cs typeface="Arial"/>
                <a:sym typeface="Arial"/>
              </a:defRPr>
            </a:lvl1pPr>
            <a:lvl2pPr indent="190500" lvl="1" marL="0" marR="0" rtl="0" algn="ctr">
              <a:lnSpc>
                <a:spcPct val="100000"/>
              </a:lnSpc>
              <a:spcBef>
                <a:spcPts val="0"/>
              </a:spcBef>
              <a:spcAft>
                <a:spcPts val="0"/>
              </a:spcAft>
              <a:buClr>
                <a:schemeClr val="dk2"/>
              </a:buClr>
              <a:buSzPts val="1400"/>
              <a:buFont typeface="Arial"/>
              <a:buNone/>
              <a:defRPr b="0" i="0" sz="3000" u="none" cap="none" strike="noStrike">
                <a:solidFill>
                  <a:schemeClr val="dk2"/>
                </a:solidFill>
                <a:latin typeface="Arial"/>
                <a:ea typeface="Arial"/>
                <a:cs typeface="Arial"/>
                <a:sym typeface="Arial"/>
              </a:defRPr>
            </a:lvl2pPr>
            <a:lvl3pPr indent="190500" lvl="2" marL="0" marR="0" rtl="0" algn="ctr">
              <a:lnSpc>
                <a:spcPct val="100000"/>
              </a:lnSpc>
              <a:spcBef>
                <a:spcPts val="0"/>
              </a:spcBef>
              <a:spcAft>
                <a:spcPts val="0"/>
              </a:spcAft>
              <a:buClr>
                <a:schemeClr val="dk2"/>
              </a:buClr>
              <a:buSzPts val="1400"/>
              <a:buFont typeface="Arial"/>
              <a:buNone/>
              <a:defRPr b="0" i="0" sz="3000" u="none" cap="none" strike="noStrike">
                <a:solidFill>
                  <a:schemeClr val="dk2"/>
                </a:solidFill>
                <a:latin typeface="Arial"/>
                <a:ea typeface="Arial"/>
                <a:cs typeface="Arial"/>
                <a:sym typeface="Arial"/>
              </a:defRPr>
            </a:lvl3pPr>
            <a:lvl4pPr indent="190500" lvl="3" marL="0" marR="0" rtl="0" algn="ctr">
              <a:lnSpc>
                <a:spcPct val="100000"/>
              </a:lnSpc>
              <a:spcBef>
                <a:spcPts val="0"/>
              </a:spcBef>
              <a:spcAft>
                <a:spcPts val="0"/>
              </a:spcAft>
              <a:buClr>
                <a:schemeClr val="dk2"/>
              </a:buClr>
              <a:buSzPts val="1400"/>
              <a:buFont typeface="Arial"/>
              <a:buNone/>
              <a:defRPr b="0" i="0" sz="3000" u="none" cap="none" strike="noStrike">
                <a:solidFill>
                  <a:schemeClr val="dk2"/>
                </a:solidFill>
                <a:latin typeface="Arial"/>
                <a:ea typeface="Arial"/>
                <a:cs typeface="Arial"/>
                <a:sym typeface="Arial"/>
              </a:defRPr>
            </a:lvl4pPr>
            <a:lvl5pPr indent="190500" lvl="4" marL="0" marR="0" rtl="0" algn="ctr">
              <a:lnSpc>
                <a:spcPct val="100000"/>
              </a:lnSpc>
              <a:spcBef>
                <a:spcPts val="0"/>
              </a:spcBef>
              <a:spcAft>
                <a:spcPts val="0"/>
              </a:spcAft>
              <a:buClr>
                <a:schemeClr val="dk2"/>
              </a:buClr>
              <a:buSzPts val="1400"/>
              <a:buFont typeface="Arial"/>
              <a:buNone/>
              <a:defRPr b="0" i="0" sz="3000" u="none" cap="none" strike="noStrike">
                <a:solidFill>
                  <a:schemeClr val="dk2"/>
                </a:solidFill>
                <a:latin typeface="Arial"/>
                <a:ea typeface="Arial"/>
                <a:cs typeface="Arial"/>
                <a:sym typeface="Arial"/>
              </a:defRPr>
            </a:lvl5pPr>
            <a:lvl6pPr indent="190500" lvl="5" marL="0" marR="0" rtl="0" algn="ctr">
              <a:lnSpc>
                <a:spcPct val="100000"/>
              </a:lnSpc>
              <a:spcBef>
                <a:spcPts val="0"/>
              </a:spcBef>
              <a:spcAft>
                <a:spcPts val="0"/>
              </a:spcAft>
              <a:buClr>
                <a:schemeClr val="dk2"/>
              </a:buClr>
              <a:buSzPts val="1400"/>
              <a:buFont typeface="Arial"/>
              <a:buNone/>
              <a:defRPr b="0" i="0" sz="3000" u="none" cap="none" strike="noStrike">
                <a:solidFill>
                  <a:schemeClr val="dk2"/>
                </a:solidFill>
                <a:latin typeface="Arial"/>
                <a:ea typeface="Arial"/>
                <a:cs typeface="Arial"/>
                <a:sym typeface="Arial"/>
              </a:defRPr>
            </a:lvl6pPr>
            <a:lvl7pPr indent="190500" lvl="6" marL="0" marR="0" rtl="0" algn="ctr">
              <a:lnSpc>
                <a:spcPct val="100000"/>
              </a:lnSpc>
              <a:spcBef>
                <a:spcPts val="0"/>
              </a:spcBef>
              <a:spcAft>
                <a:spcPts val="0"/>
              </a:spcAft>
              <a:buClr>
                <a:schemeClr val="dk2"/>
              </a:buClr>
              <a:buSzPts val="1400"/>
              <a:buFont typeface="Arial"/>
              <a:buNone/>
              <a:defRPr b="0" i="0" sz="3000" u="none" cap="none" strike="noStrike">
                <a:solidFill>
                  <a:schemeClr val="dk2"/>
                </a:solidFill>
                <a:latin typeface="Arial"/>
                <a:ea typeface="Arial"/>
                <a:cs typeface="Arial"/>
                <a:sym typeface="Arial"/>
              </a:defRPr>
            </a:lvl7pPr>
            <a:lvl8pPr indent="190500" lvl="7" marL="0" marR="0" rtl="0" algn="ctr">
              <a:lnSpc>
                <a:spcPct val="100000"/>
              </a:lnSpc>
              <a:spcBef>
                <a:spcPts val="0"/>
              </a:spcBef>
              <a:spcAft>
                <a:spcPts val="0"/>
              </a:spcAft>
              <a:buClr>
                <a:schemeClr val="dk2"/>
              </a:buClr>
              <a:buSzPts val="1400"/>
              <a:buFont typeface="Arial"/>
              <a:buNone/>
              <a:defRPr b="0" i="0" sz="3000" u="none" cap="none" strike="noStrike">
                <a:solidFill>
                  <a:schemeClr val="dk2"/>
                </a:solidFill>
                <a:latin typeface="Arial"/>
                <a:ea typeface="Arial"/>
                <a:cs typeface="Arial"/>
                <a:sym typeface="Arial"/>
              </a:defRPr>
            </a:lvl8pPr>
            <a:lvl9pPr indent="190500" lvl="8" marL="0" marR="0" rtl="0" algn="ctr">
              <a:lnSpc>
                <a:spcPct val="100000"/>
              </a:lnSpc>
              <a:spcBef>
                <a:spcPts val="0"/>
              </a:spcBef>
              <a:spcAft>
                <a:spcPts val="0"/>
              </a:spcAft>
              <a:buClr>
                <a:schemeClr val="dk2"/>
              </a:buClr>
              <a:buSzPts val="14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77" name="Shape 77"/>
        <p:cNvGrpSpPr/>
        <p:nvPr/>
      </p:nvGrpSpPr>
      <p:grpSpPr>
        <a:xfrm>
          <a:off x="0" y="0"/>
          <a:ext cx="0" cy="0"/>
          <a:chOff x="0" y="0"/>
          <a:chExt cx="0" cy="0"/>
        </a:xfrm>
      </p:grpSpPr>
      <p:sp>
        <p:nvSpPr>
          <p:cNvPr id="78" name="Google Shape;78;p23"/>
          <p:cNvSpPr txBox="1"/>
          <p:nvPr>
            <p:ph type="title"/>
          </p:nvPr>
        </p:nvSpPr>
        <p:spPr>
          <a:xfrm>
            <a:off x="457200" y="274637"/>
            <a:ext cx="8229600" cy="11430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1pPr>
            <a:lvl2pPr lvl="1"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2pPr>
            <a:lvl3pPr lvl="2"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3pPr>
            <a:lvl4pPr lvl="3"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4pPr>
            <a:lvl5pPr lvl="4"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5pPr>
            <a:lvl6pPr lvl="5"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6pPr>
            <a:lvl7pPr lvl="6"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7pPr>
            <a:lvl8pPr lvl="7"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8pPr>
            <a:lvl9pPr lvl="8"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9pPr>
          </a:lstStyle>
          <a:p/>
        </p:txBody>
      </p:sp>
      <p:sp>
        <p:nvSpPr>
          <p:cNvPr id="79" name="Google Shape;79;p23"/>
          <p:cNvSpPr txBox="1"/>
          <p:nvPr>
            <p:ph idx="1" type="body"/>
          </p:nvPr>
        </p:nvSpPr>
        <p:spPr>
          <a:xfrm>
            <a:off x="457200" y="1600200"/>
            <a:ext cx="8229600" cy="4967700"/>
          </a:xfrm>
          <a:prstGeom prst="rect">
            <a:avLst/>
          </a:prstGeom>
          <a:noFill/>
          <a:ln>
            <a:noFill/>
          </a:ln>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sz="1800"/>
            </a:lvl5pPr>
            <a:lvl6pPr indent="-317500" lvl="5" marL="2743200" rtl="0">
              <a:spcBef>
                <a:spcPts val="0"/>
              </a:spcBef>
              <a:spcAft>
                <a:spcPts val="0"/>
              </a:spcAft>
              <a:buSzPts val="1400"/>
              <a:buChar char="■"/>
              <a:defRPr sz="1800"/>
            </a:lvl6pPr>
            <a:lvl7pPr indent="-317500" lvl="6" marL="3200400" rtl="0">
              <a:spcBef>
                <a:spcPts val="0"/>
              </a:spcBef>
              <a:spcAft>
                <a:spcPts val="0"/>
              </a:spcAft>
              <a:buSzPts val="1400"/>
              <a:buChar char="●"/>
              <a:defRPr sz="1800"/>
            </a:lvl7pPr>
            <a:lvl8pPr indent="-317500" lvl="7" marL="3657600" rtl="0">
              <a:spcBef>
                <a:spcPts val="0"/>
              </a:spcBef>
              <a:spcAft>
                <a:spcPts val="0"/>
              </a:spcAft>
              <a:buSzPts val="1400"/>
              <a:buChar char="○"/>
              <a:defRPr sz="1800"/>
            </a:lvl8pPr>
            <a:lvl9pPr indent="-317500" lvl="8" marL="4114800" rtl="0">
              <a:spcBef>
                <a:spcPts val="0"/>
              </a:spcBef>
              <a:spcAft>
                <a:spcPts val="0"/>
              </a:spcAft>
              <a:buSzPts val="1400"/>
              <a:buChar char="■"/>
              <a:defRPr sz="1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80" name="Shape 80"/>
        <p:cNvGrpSpPr/>
        <p:nvPr/>
      </p:nvGrpSpPr>
      <p:grpSpPr>
        <a:xfrm>
          <a:off x="0" y="0"/>
          <a:ext cx="0" cy="0"/>
          <a:chOff x="0" y="0"/>
          <a:chExt cx="0" cy="0"/>
        </a:xfrm>
      </p:grpSpPr>
      <p:sp>
        <p:nvSpPr>
          <p:cNvPr id="81" name="Google Shape;81;p24"/>
          <p:cNvSpPr txBox="1"/>
          <p:nvPr>
            <p:ph type="title"/>
          </p:nvPr>
        </p:nvSpPr>
        <p:spPr>
          <a:xfrm>
            <a:off x="457200" y="274637"/>
            <a:ext cx="8229600" cy="11430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1pPr>
            <a:lvl2pPr lvl="1"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2pPr>
            <a:lvl3pPr lvl="2"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3pPr>
            <a:lvl4pPr lvl="3"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4pPr>
            <a:lvl5pPr lvl="4"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5pPr>
            <a:lvl6pPr lvl="5"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6pPr>
            <a:lvl7pPr lvl="6"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7pPr>
            <a:lvl8pPr lvl="7"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8pPr>
            <a:lvl9pPr lvl="8"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9pPr>
          </a:lstStyle>
          <a:p/>
        </p:txBody>
      </p:sp>
      <p:sp>
        <p:nvSpPr>
          <p:cNvPr id="82" name="Google Shape;82;p24"/>
          <p:cNvSpPr txBox="1"/>
          <p:nvPr>
            <p:ph idx="1" type="body"/>
          </p:nvPr>
        </p:nvSpPr>
        <p:spPr>
          <a:xfrm>
            <a:off x="457200" y="1600200"/>
            <a:ext cx="3994500" cy="4967700"/>
          </a:xfrm>
          <a:prstGeom prst="rect">
            <a:avLst/>
          </a:prstGeom>
          <a:noFill/>
          <a:ln>
            <a:noFill/>
          </a:ln>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sz="1800"/>
            </a:lvl5pPr>
            <a:lvl6pPr indent="-317500" lvl="5" marL="2743200" rtl="0">
              <a:spcBef>
                <a:spcPts val="0"/>
              </a:spcBef>
              <a:spcAft>
                <a:spcPts val="0"/>
              </a:spcAft>
              <a:buSzPts val="1400"/>
              <a:buChar char="■"/>
              <a:defRPr sz="1800"/>
            </a:lvl6pPr>
            <a:lvl7pPr indent="-317500" lvl="6" marL="3200400" rtl="0">
              <a:spcBef>
                <a:spcPts val="0"/>
              </a:spcBef>
              <a:spcAft>
                <a:spcPts val="0"/>
              </a:spcAft>
              <a:buSzPts val="1400"/>
              <a:buChar char="●"/>
              <a:defRPr sz="1800"/>
            </a:lvl7pPr>
            <a:lvl8pPr indent="-317500" lvl="7" marL="3657600" rtl="0">
              <a:spcBef>
                <a:spcPts val="0"/>
              </a:spcBef>
              <a:spcAft>
                <a:spcPts val="0"/>
              </a:spcAft>
              <a:buSzPts val="1400"/>
              <a:buChar char="○"/>
              <a:defRPr sz="1800"/>
            </a:lvl8pPr>
            <a:lvl9pPr indent="-317500" lvl="8" marL="4114800" rtl="0">
              <a:spcBef>
                <a:spcPts val="0"/>
              </a:spcBef>
              <a:spcAft>
                <a:spcPts val="0"/>
              </a:spcAft>
              <a:buSzPts val="1400"/>
              <a:buChar char="■"/>
              <a:defRPr sz="1800"/>
            </a:lvl9pPr>
          </a:lstStyle>
          <a:p/>
        </p:txBody>
      </p:sp>
      <p:sp>
        <p:nvSpPr>
          <p:cNvPr id="83" name="Google Shape;83;p24"/>
          <p:cNvSpPr txBox="1"/>
          <p:nvPr>
            <p:ph idx="2" type="body"/>
          </p:nvPr>
        </p:nvSpPr>
        <p:spPr>
          <a:xfrm>
            <a:off x="4692273" y="1600200"/>
            <a:ext cx="3994500" cy="4967700"/>
          </a:xfrm>
          <a:prstGeom prst="rect">
            <a:avLst/>
          </a:prstGeom>
          <a:noFill/>
          <a:ln>
            <a:noFill/>
          </a:ln>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sz="1800"/>
            </a:lvl5pPr>
            <a:lvl6pPr indent="-317500" lvl="5" marL="2743200" rtl="0">
              <a:spcBef>
                <a:spcPts val="0"/>
              </a:spcBef>
              <a:spcAft>
                <a:spcPts val="0"/>
              </a:spcAft>
              <a:buSzPts val="1400"/>
              <a:buChar char="■"/>
              <a:defRPr sz="1800"/>
            </a:lvl6pPr>
            <a:lvl7pPr indent="-317500" lvl="6" marL="3200400" rtl="0">
              <a:spcBef>
                <a:spcPts val="0"/>
              </a:spcBef>
              <a:spcAft>
                <a:spcPts val="0"/>
              </a:spcAft>
              <a:buSzPts val="1400"/>
              <a:buChar char="●"/>
              <a:defRPr sz="1800"/>
            </a:lvl7pPr>
            <a:lvl8pPr indent="-317500" lvl="7" marL="3657600" rtl="0">
              <a:spcBef>
                <a:spcPts val="0"/>
              </a:spcBef>
              <a:spcAft>
                <a:spcPts val="0"/>
              </a:spcAft>
              <a:buSzPts val="1400"/>
              <a:buChar char="○"/>
              <a:defRPr sz="1800"/>
            </a:lvl8pPr>
            <a:lvl9pPr indent="-317500" lvl="8" marL="4114800" rtl="0">
              <a:spcBef>
                <a:spcPts val="0"/>
              </a:spcBef>
              <a:spcAft>
                <a:spcPts val="0"/>
              </a:spcAft>
              <a:buSzPts val="1400"/>
              <a:buChar char="■"/>
              <a:defRPr sz="18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4" name="Shape 84"/>
        <p:cNvGrpSpPr/>
        <p:nvPr/>
      </p:nvGrpSpPr>
      <p:grpSpPr>
        <a:xfrm>
          <a:off x="0" y="0"/>
          <a:ext cx="0" cy="0"/>
          <a:chOff x="0" y="0"/>
          <a:chExt cx="0" cy="0"/>
        </a:xfrm>
      </p:grpSpPr>
      <p:sp>
        <p:nvSpPr>
          <p:cNvPr id="85" name="Google Shape;85;p25"/>
          <p:cNvSpPr txBox="1"/>
          <p:nvPr>
            <p:ph type="title"/>
          </p:nvPr>
        </p:nvSpPr>
        <p:spPr>
          <a:xfrm>
            <a:off x="457200" y="274637"/>
            <a:ext cx="8229600" cy="11430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1pPr>
            <a:lvl2pPr lvl="1"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2pPr>
            <a:lvl3pPr lvl="2"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3pPr>
            <a:lvl4pPr lvl="3"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4pPr>
            <a:lvl5pPr lvl="4"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5pPr>
            <a:lvl6pPr lvl="5"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6pPr>
            <a:lvl7pPr lvl="6"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7pPr>
            <a:lvl8pPr lvl="7"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8pPr>
            <a:lvl9pPr lvl="8" rtl="0" algn="l">
              <a:spcBef>
                <a:spcPts val="0"/>
              </a:spcBef>
              <a:spcAft>
                <a:spcPts val="0"/>
              </a:spcAft>
              <a:buClr>
                <a:schemeClr val="dk1"/>
              </a:buClr>
              <a:buSzPts val="14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6" name="Shape 86"/>
        <p:cNvGrpSpPr/>
        <p:nvPr/>
      </p:nvGrpSpPr>
      <p:grpSpPr>
        <a:xfrm>
          <a:off x="0" y="0"/>
          <a:ext cx="0" cy="0"/>
          <a:chOff x="0" y="0"/>
          <a:chExt cx="0" cy="0"/>
        </a:xfrm>
      </p:grpSpPr>
      <p:sp>
        <p:nvSpPr>
          <p:cNvPr id="87" name="Google Shape;87;p26"/>
          <p:cNvSpPr txBox="1"/>
          <p:nvPr>
            <p:ph idx="1" type="body"/>
          </p:nvPr>
        </p:nvSpPr>
        <p:spPr>
          <a:xfrm>
            <a:off x="457200" y="5875078"/>
            <a:ext cx="8229600" cy="692700"/>
          </a:xfrm>
          <a:prstGeom prst="rect">
            <a:avLst/>
          </a:prstGeom>
          <a:noFill/>
          <a:ln>
            <a:noFill/>
          </a:ln>
        </p:spPr>
        <p:txBody>
          <a:bodyPr anchorCtr="0" anchor="t" bIns="91425" lIns="91425" spcFirstLastPara="1" rIns="91425" wrap="square" tIns="91425">
            <a:noAutofit/>
          </a:bodyPr>
          <a:lstStyle>
            <a:lvl1pPr indent="-317500" lvl="0" marL="457200" rtl="0" algn="ctr">
              <a:lnSpc>
                <a:spcPct val="100000"/>
              </a:lnSpc>
              <a:spcBef>
                <a:spcPts val="360"/>
              </a:spcBef>
              <a:spcAft>
                <a:spcPts val="0"/>
              </a:spcAft>
              <a:buClr>
                <a:schemeClr val="dk1"/>
              </a:buClr>
              <a:buSzPts val="1400"/>
              <a:buFont typeface="Arial"/>
              <a:buChar char="●"/>
              <a:defRPr sz="1800">
                <a:solidFill>
                  <a:schemeClr val="dk1"/>
                </a:solidFill>
              </a:defRPr>
            </a:lvl1pPr>
            <a:lvl2pPr indent="-317500" lvl="1" marL="914400" rtl="0" algn="ctr">
              <a:lnSpc>
                <a:spcPct val="100000"/>
              </a:lnSpc>
              <a:spcBef>
                <a:spcPts val="0"/>
              </a:spcBef>
              <a:spcAft>
                <a:spcPts val="0"/>
              </a:spcAft>
              <a:buClr>
                <a:schemeClr val="dk1"/>
              </a:buClr>
              <a:buSzPts val="1400"/>
              <a:buFont typeface="Arial"/>
              <a:buChar char="○"/>
              <a:defRPr sz="1800">
                <a:solidFill>
                  <a:schemeClr val="dk1"/>
                </a:solidFill>
              </a:defRPr>
            </a:lvl2pPr>
            <a:lvl3pPr indent="-317500" lvl="2" marL="1371600" rtl="0" algn="ctr">
              <a:lnSpc>
                <a:spcPct val="100000"/>
              </a:lnSpc>
              <a:spcBef>
                <a:spcPts val="0"/>
              </a:spcBef>
              <a:spcAft>
                <a:spcPts val="0"/>
              </a:spcAft>
              <a:buClr>
                <a:schemeClr val="dk1"/>
              </a:buClr>
              <a:buSzPts val="1400"/>
              <a:buFont typeface="Arial"/>
              <a:buChar char="■"/>
              <a:defRPr sz="1800">
                <a:solidFill>
                  <a:schemeClr val="dk1"/>
                </a:solidFill>
              </a:defRPr>
            </a:lvl3pPr>
            <a:lvl4pPr indent="-317500" lvl="3" marL="1828800" rtl="0" algn="ctr">
              <a:lnSpc>
                <a:spcPct val="100000"/>
              </a:lnSpc>
              <a:spcBef>
                <a:spcPts val="0"/>
              </a:spcBef>
              <a:spcAft>
                <a:spcPts val="0"/>
              </a:spcAft>
              <a:buClr>
                <a:schemeClr val="dk1"/>
              </a:buClr>
              <a:buSzPts val="1400"/>
              <a:buFont typeface="Arial"/>
              <a:buChar char="●"/>
              <a:defRPr sz="1800">
                <a:solidFill>
                  <a:schemeClr val="dk1"/>
                </a:solidFill>
              </a:defRPr>
            </a:lvl4pPr>
            <a:lvl5pPr indent="-317500" lvl="4" marL="2286000" rtl="0" algn="ctr">
              <a:lnSpc>
                <a:spcPct val="100000"/>
              </a:lnSpc>
              <a:spcBef>
                <a:spcPts val="0"/>
              </a:spcBef>
              <a:spcAft>
                <a:spcPts val="0"/>
              </a:spcAft>
              <a:buClr>
                <a:schemeClr val="dk1"/>
              </a:buClr>
              <a:buSzPts val="1400"/>
              <a:buFont typeface="Arial"/>
              <a:buChar char="○"/>
              <a:defRPr sz="1800">
                <a:solidFill>
                  <a:schemeClr val="dk1"/>
                </a:solidFill>
              </a:defRPr>
            </a:lvl5pPr>
            <a:lvl6pPr indent="-317500" lvl="5" marL="2743200" rtl="0" algn="ctr">
              <a:lnSpc>
                <a:spcPct val="100000"/>
              </a:lnSpc>
              <a:spcBef>
                <a:spcPts val="0"/>
              </a:spcBef>
              <a:spcAft>
                <a:spcPts val="0"/>
              </a:spcAft>
              <a:buClr>
                <a:schemeClr val="dk1"/>
              </a:buClr>
              <a:buSzPts val="1400"/>
              <a:buFont typeface="Arial"/>
              <a:buChar char="■"/>
              <a:defRPr sz="1800">
                <a:solidFill>
                  <a:schemeClr val="dk1"/>
                </a:solidFill>
              </a:defRPr>
            </a:lvl6pPr>
            <a:lvl7pPr indent="-317500" lvl="6" marL="3200400" rtl="0" algn="ctr">
              <a:lnSpc>
                <a:spcPct val="100000"/>
              </a:lnSpc>
              <a:spcBef>
                <a:spcPts val="0"/>
              </a:spcBef>
              <a:spcAft>
                <a:spcPts val="0"/>
              </a:spcAft>
              <a:buClr>
                <a:schemeClr val="dk1"/>
              </a:buClr>
              <a:buSzPts val="1400"/>
              <a:buFont typeface="Arial"/>
              <a:buChar char="●"/>
              <a:defRPr sz="1800">
                <a:solidFill>
                  <a:schemeClr val="dk1"/>
                </a:solidFill>
              </a:defRPr>
            </a:lvl7pPr>
            <a:lvl8pPr indent="-317500" lvl="7" marL="3657600" rtl="0" algn="ctr">
              <a:lnSpc>
                <a:spcPct val="100000"/>
              </a:lnSpc>
              <a:spcBef>
                <a:spcPts val="0"/>
              </a:spcBef>
              <a:spcAft>
                <a:spcPts val="0"/>
              </a:spcAft>
              <a:buClr>
                <a:schemeClr val="dk1"/>
              </a:buClr>
              <a:buSzPts val="1400"/>
              <a:buFont typeface="Arial"/>
              <a:buChar char="○"/>
              <a:defRPr sz="1800">
                <a:solidFill>
                  <a:schemeClr val="dk1"/>
                </a:solidFill>
              </a:defRPr>
            </a:lvl8pPr>
            <a:lvl9pPr indent="-317500" lvl="8" marL="4114800" rtl="0" algn="ctr">
              <a:lnSpc>
                <a:spcPct val="100000"/>
              </a:lnSpc>
              <a:spcBef>
                <a:spcPts val="0"/>
              </a:spcBef>
              <a:spcAft>
                <a:spcPts val="0"/>
              </a:spcAft>
              <a:buClr>
                <a:schemeClr val="dk1"/>
              </a:buClr>
              <a:buSzPts val="1400"/>
              <a:buFont typeface="Arial"/>
              <a:buChar char="■"/>
              <a:defRPr sz="1800">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8" name="Shape 8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BJECT" type="obj">
  <p:cSld name="OBJECT">
    <p:spTree>
      <p:nvGrpSpPr>
        <p:cNvPr id="89" name="Shape 89"/>
        <p:cNvGrpSpPr/>
        <p:nvPr/>
      </p:nvGrpSpPr>
      <p:grpSpPr>
        <a:xfrm>
          <a:off x="0" y="0"/>
          <a:ext cx="0" cy="0"/>
          <a:chOff x="0" y="0"/>
          <a:chExt cx="0" cy="0"/>
        </a:xfrm>
      </p:grpSpPr>
      <p:sp>
        <p:nvSpPr>
          <p:cNvPr id="90" name="Google Shape;90;p28"/>
          <p:cNvSpPr txBox="1"/>
          <p:nvPr>
            <p:ph type="title"/>
          </p:nvPr>
        </p:nvSpPr>
        <p:spPr>
          <a:xfrm>
            <a:off x="457200" y="69850"/>
            <a:ext cx="8229600" cy="1130400"/>
          </a:xfrm>
          <a:prstGeom prst="rect">
            <a:avLst/>
          </a:prstGeom>
          <a:noFill/>
          <a:ln>
            <a:noFill/>
          </a:ln>
        </p:spPr>
        <p:txBody>
          <a:bodyPr anchorCtr="0" anchor="ctr" bIns="91425" lIns="91425" spcFirstLastPara="1" rIns="91425" wrap="square" tIns="91425">
            <a:noAutofit/>
          </a:bodyPr>
          <a:lstStyle>
            <a:lvl1pPr lvl="0" marL="39687" rtl="0" algn="ctr">
              <a:spcBef>
                <a:spcPts val="0"/>
              </a:spcBef>
              <a:spcAft>
                <a:spcPts val="0"/>
              </a:spcAft>
              <a:buSzPts val="1400"/>
              <a:buNone/>
              <a:defRPr sz="4400">
                <a:solidFill>
                  <a:schemeClr val="dk1"/>
                </a:solidFill>
              </a:defRPr>
            </a:lvl1pPr>
            <a:lvl2pPr lvl="1" marL="39687" rtl="0" algn="ctr">
              <a:spcBef>
                <a:spcPts val="0"/>
              </a:spcBef>
              <a:spcAft>
                <a:spcPts val="0"/>
              </a:spcAft>
              <a:buSzPts val="1400"/>
              <a:buNone/>
              <a:defRPr sz="4400">
                <a:solidFill>
                  <a:schemeClr val="dk1"/>
                </a:solidFill>
              </a:defRPr>
            </a:lvl2pPr>
            <a:lvl3pPr lvl="2" marL="39687" rtl="0" algn="ctr">
              <a:spcBef>
                <a:spcPts val="0"/>
              </a:spcBef>
              <a:spcAft>
                <a:spcPts val="0"/>
              </a:spcAft>
              <a:buSzPts val="1400"/>
              <a:buNone/>
              <a:defRPr sz="4400">
                <a:solidFill>
                  <a:schemeClr val="dk1"/>
                </a:solidFill>
              </a:defRPr>
            </a:lvl3pPr>
            <a:lvl4pPr lvl="3" marL="39687" rtl="0" algn="ctr">
              <a:spcBef>
                <a:spcPts val="0"/>
              </a:spcBef>
              <a:spcAft>
                <a:spcPts val="0"/>
              </a:spcAft>
              <a:buSzPts val="1400"/>
              <a:buNone/>
              <a:defRPr sz="4400">
                <a:solidFill>
                  <a:schemeClr val="dk1"/>
                </a:solidFill>
              </a:defRPr>
            </a:lvl4pPr>
            <a:lvl5pPr lvl="4" marL="39687" rtl="0" algn="ctr">
              <a:spcBef>
                <a:spcPts val="0"/>
              </a:spcBef>
              <a:spcAft>
                <a:spcPts val="0"/>
              </a:spcAft>
              <a:buSzPts val="1400"/>
              <a:buNone/>
              <a:defRPr sz="4400">
                <a:solidFill>
                  <a:schemeClr val="dk1"/>
                </a:solidFill>
              </a:defRPr>
            </a:lvl5pPr>
            <a:lvl6pPr lvl="5" marL="496887" rtl="0" algn="ctr">
              <a:spcBef>
                <a:spcPts val="0"/>
              </a:spcBef>
              <a:spcAft>
                <a:spcPts val="0"/>
              </a:spcAft>
              <a:buSzPts val="1400"/>
              <a:buNone/>
              <a:defRPr sz="4400">
                <a:solidFill>
                  <a:schemeClr val="dk1"/>
                </a:solidFill>
              </a:defRPr>
            </a:lvl6pPr>
            <a:lvl7pPr lvl="6" marL="954087" rtl="0" algn="ctr">
              <a:spcBef>
                <a:spcPts val="0"/>
              </a:spcBef>
              <a:spcAft>
                <a:spcPts val="0"/>
              </a:spcAft>
              <a:buSzPts val="1400"/>
              <a:buNone/>
              <a:defRPr sz="4400">
                <a:solidFill>
                  <a:schemeClr val="dk1"/>
                </a:solidFill>
              </a:defRPr>
            </a:lvl7pPr>
            <a:lvl8pPr lvl="7" marL="1411287" rtl="0" algn="ctr">
              <a:spcBef>
                <a:spcPts val="0"/>
              </a:spcBef>
              <a:spcAft>
                <a:spcPts val="0"/>
              </a:spcAft>
              <a:buSzPts val="1400"/>
              <a:buNone/>
              <a:defRPr sz="4400">
                <a:solidFill>
                  <a:schemeClr val="dk1"/>
                </a:solidFill>
              </a:defRPr>
            </a:lvl8pPr>
            <a:lvl9pPr lvl="8" marL="1868487" rtl="0" algn="ctr">
              <a:spcBef>
                <a:spcPts val="0"/>
              </a:spcBef>
              <a:spcAft>
                <a:spcPts val="0"/>
              </a:spcAft>
              <a:buSzPts val="1400"/>
              <a:buNone/>
              <a:defRPr sz="4400">
                <a:solidFill>
                  <a:schemeClr val="dk1"/>
                </a:solidFill>
              </a:defRPr>
            </a:lvl9pPr>
          </a:lstStyle>
          <a:p/>
        </p:txBody>
      </p:sp>
      <p:sp>
        <p:nvSpPr>
          <p:cNvPr id="91" name="Google Shape;91;p28"/>
          <p:cNvSpPr txBox="1"/>
          <p:nvPr>
            <p:ph idx="1" type="body"/>
          </p:nvPr>
        </p:nvSpPr>
        <p:spPr>
          <a:xfrm>
            <a:off x="457200" y="1200150"/>
            <a:ext cx="8229600" cy="3943500"/>
          </a:xfrm>
          <a:prstGeom prst="rect">
            <a:avLst/>
          </a:prstGeom>
          <a:noFill/>
          <a:ln>
            <a:noFill/>
          </a:ln>
        </p:spPr>
        <p:txBody>
          <a:bodyPr anchorCtr="0" anchor="t" bIns="91425" lIns="91425" spcFirstLastPara="1" rIns="91425" wrap="square" tIns="91425">
            <a:noAutofit/>
          </a:bodyPr>
          <a:lstStyle>
            <a:lvl1pPr indent="-317500" lvl="0" marL="457200" rtl="0" algn="l">
              <a:spcBef>
                <a:spcPts val="800"/>
              </a:spcBef>
              <a:spcAft>
                <a:spcPts val="0"/>
              </a:spcAft>
              <a:buClr>
                <a:srgbClr val="000000"/>
              </a:buClr>
              <a:buSzPts val="1400"/>
              <a:buFont typeface="Arial"/>
              <a:buChar char="●"/>
              <a:defRPr sz="3200">
                <a:solidFill>
                  <a:schemeClr val="dk1"/>
                </a:solidFill>
              </a:defRPr>
            </a:lvl1pPr>
            <a:lvl2pPr indent="-317500" lvl="1" marL="914400" rtl="0" algn="l">
              <a:spcBef>
                <a:spcPts val="0"/>
              </a:spcBef>
              <a:spcAft>
                <a:spcPts val="0"/>
              </a:spcAft>
              <a:buClr>
                <a:srgbClr val="000000"/>
              </a:buClr>
              <a:buSzPts val="1400"/>
              <a:buFont typeface="Arial"/>
              <a:buChar char="●"/>
              <a:defRPr sz="2800">
                <a:solidFill>
                  <a:schemeClr val="dk1"/>
                </a:solidFill>
              </a:defRPr>
            </a:lvl2pPr>
            <a:lvl3pPr indent="-317500" lvl="2" marL="1371600" rtl="0" algn="l">
              <a:spcBef>
                <a:spcPts val="0"/>
              </a:spcBef>
              <a:spcAft>
                <a:spcPts val="0"/>
              </a:spcAft>
              <a:buClr>
                <a:srgbClr val="000000"/>
              </a:buClr>
              <a:buSzPts val="1400"/>
              <a:buFont typeface="Arial"/>
              <a:buChar char="●"/>
              <a:defRPr sz="2400">
                <a:solidFill>
                  <a:schemeClr val="dk1"/>
                </a:solidFill>
              </a:defRPr>
            </a:lvl3pPr>
            <a:lvl4pPr indent="-317500" lvl="3" marL="1828800" rtl="0" algn="l">
              <a:spcBef>
                <a:spcPts val="0"/>
              </a:spcBef>
              <a:spcAft>
                <a:spcPts val="0"/>
              </a:spcAft>
              <a:buClr>
                <a:srgbClr val="000000"/>
              </a:buClr>
              <a:buSzPts val="1400"/>
              <a:buFont typeface="Arial"/>
              <a:buChar char="●"/>
              <a:defRPr sz="2000">
                <a:solidFill>
                  <a:schemeClr val="dk1"/>
                </a:solidFill>
              </a:defRPr>
            </a:lvl4pPr>
            <a:lvl5pPr indent="-317500" lvl="4" marL="2286000" rtl="0" algn="l">
              <a:spcBef>
                <a:spcPts val="0"/>
              </a:spcBef>
              <a:spcAft>
                <a:spcPts val="0"/>
              </a:spcAft>
              <a:buClr>
                <a:srgbClr val="000000"/>
              </a:buClr>
              <a:buSzPts val="1400"/>
              <a:buFont typeface="Arial"/>
              <a:buChar char="●"/>
              <a:defRPr sz="2000">
                <a:solidFill>
                  <a:schemeClr val="dk1"/>
                </a:solidFill>
              </a:defRPr>
            </a:lvl5pPr>
            <a:lvl6pPr indent="-317500" lvl="5" marL="2743200" rtl="0" algn="l">
              <a:spcBef>
                <a:spcPts val="0"/>
              </a:spcBef>
              <a:spcAft>
                <a:spcPts val="0"/>
              </a:spcAft>
              <a:buClr>
                <a:srgbClr val="000000"/>
              </a:buClr>
              <a:buSzPts val="1400"/>
              <a:buFont typeface="Arial"/>
              <a:buChar char="●"/>
              <a:defRPr sz="2000">
                <a:solidFill>
                  <a:schemeClr val="dk1"/>
                </a:solidFill>
              </a:defRPr>
            </a:lvl6pPr>
            <a:lvl7pPr indent="-317500" lvl="6" marL="3200400" rtl="0" algn="l">
              <a:spcBef>
                <a:spcPts val="0"/>
              </a:spcBef>
              <a:spcAft>
                <a:spcPts val="0"/>
              </a:spcAft>
              <a:buClr>
                <a:srgbClr val="000000"/>
              </a:buClr>
              <a:buSzPts val="1400"/>
              <a:buFont typeface="Arial"/>
              <a:buChar char="●"/>
              <a:defRPr sz="2000">
                <a:solidFill>
                  <a:schemeClr val="dk1"/>
                </a:solidFill>
              </a:defRPr>
            </a:lvl7pPr>
            <a:lvl8pPr indent="-317500" lvl="7" marL="3657600" rtl="0" algn="l">
              <a:spcBef>
                <a:spcPts val="0"/>
              </a:spcBef>
              <a:spcAft>
                <a:spcPts val="0"/>
              </a:spcAft>
              <a:buClr>
                <a:srgbClr val="000000"/>
              </a:buClr>
              <a:buSzPts val="1400"/>
              <a:buFont typeface="Arial"/>
              <a:buChar char="●"/>
              <a:defRPr sz="2000">
                <a:solidFill>
                  <a:schemeClr val="dk1"/>
                </a:solidFill>
              </a:defRPr>
            </a:lvl8pPr>
            <a:lvl9pPr indent="-317500" lvl="8" marL="4114800" rtl="0" algn="l">
              <a:spcBef>
                <a:spcPts val="0"/>
              </a:spcBef>
              <a:spcAft>
                <a:spcPts val="0"/>
              </a:spcAft>
              <a:buClr>
                <a:srgbClr val="000000"/>
              </a:buClr>
              <a:buSzPts val="1400"/>
              <a:buFont typeface="Arial"/>
              <a:buChar char="●"/>
              <a:defRPr sz="2000">
                <a:solidFill>
                  <a:schemeClr val="dk1"/>
                </a:solidFill>
              </a:defRPr>
            </a:lvl9pPr>
          </a:lstStyle>
          <a:p/>
        </p:txBody>
      </p:sp>
      <p:sp>
        <p:nvSpPr>
          <p:cNvPr id="92" name="Google Shape;92;p28"/>
          <p:cNvSpPr txBox="1"/>
          <p:nvPr>
            <p:ph idx="12" type="sldNum"/>
          </p:nvPr>
        </p:nvSpPr>
        <p:spPr>
          <a:xfrm>
            <a:off x="7466013" y="4757737"/>
            <a:ext cx="306300" cy="2922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None/>
              <a:defRPr b="0" i="0" sz="1200" u="none" cap="none" strike="noStrike">
                <a:solidFill>
                  <a:srgbClr val="898989"/>
                </a:solidFill>
                <a:latin typeface="Arial"/>
                <a:ea typeface="Arial"/>
                <a:cs typeface="Arial"/>
                <a:sym typeface="Arial"/>
              </a:defRPr>
            </a:lvl1pPr>
            <a:lvl2pPr indent="0" lvl="1" marL="0" marR="0" rtl="0" algn="ctr">
              <a:lnSpc>
                <a:spcPct val="100000"/>
              </a:lnSpc>
              <a:spcBef>
                <a:spcPts val="0"/>
              </a:spcBef>
              <a:spcAft>
                <a:spcPts val="0"/>
              </a:spcAft>
              <a:buNone/>
              <a:defRPr b="0" i="0" sz="1200" u="none" cap="none" strike="noStrike">
                <a:solidFill>
                  <a:srgbClr val="898989"/>
                </a:solidFill>
                <a:latin typeface="Arial"/>
                <a:ea typeface="Arial"/>
                <a:cs typeface="Arial"/>
                <a:sym typeface="Arial"/>
              </a:defRPr>
            </a:lvl2pPr>
            <a:lvl3pPr indent="0" lvl="2" marL="0" marR="0" rtl="0" algn="ctr">
              <a:lnSpc>
                <a:spcPct val="100000"/>
              </a:lnSpc>
              <a:spcBef>
                <a:spcPts val="0"/>
              </a:spcBef>
              <a:spcAft>
                <a:spcPts val="0"/>
              </a:spcAft>
              <a:buNone/>
              <a:defRPr b="0" i="0" sz="1200" u="none" cap="none" strike="noStrike">
                <a:solidFill>
                  <a:srgbClr val="898989"/>
                </a:solidFill>
                <a:latin typeface="Arial"/>
                <a:ea typeface="Arial"/>
                <a:cs typeface="Arial"/>
                <a:sym typeface="Arial"/>
              </a:defRPr>
            </a:lvl3pPr>
            <a:lvl4pPr indent="0" lvl="3" marL="0" marR="0" rtl="0" algn="ctr">
              <a:lnSpc>
                <a:spcPct val="100000"/>
              </a:lnSpc>
              <a:spcBef>
                <a:spcPts val="0"/>
              </a:spcBef>
              <a:spcAft>
                <a:spcPts val="0"/>
              </a:spcAft>
              <a:buNone/>
              <a:defRPr b="0" i="0" sz="1200" u="none" cap="none" strike="noStrike">
                <a:solidFill>
                  <a:srgbClr val="898989"/>
                </a:solidFill>
                <a:latin typeface="Arial"/>
                <a:ea typeface="Arial"/>
                <a:cs typeface="Arial"/>
                <a:sym typeface="Arial"/>
              </a:defRPr>
            </a:lvl4pPr>
            <a:lvl5pPr indent="0" lvl="4" marL="0" marR="0" rtl="0" algn="ctr">
              <a:lnSpc>
                <a:spcPct val="100000"/>
              </a:lnSpc>
              <a:spcBef>
                <a:spcPts val="0"/>
              </a:spcBef>
              <a:spcAft>
                <a:spcPts val="0"/>
              </a:spcAft>
              <a:buNone/>
              <a:defRPr b="0" i="0" sz="1200" u="none" cap="none" strike="noStrike">
                <a:solidFill>
                  <a:srgbClr val="898989"/>
                </a:solidFill>
                <a:latin typeface="Arial"/>
                <a:ea typeface="Arial"/>
                <a:cs typeface="Arial"/>
                <a:sym typeface="Arial"/>
              </a:defRPr>
            </a:lvl5pPr>
            <a:lvl6pPr indent="0" lvl="5" marL="0" marR="0" rtl="0" algn="ctr">
              <a:lnSpc>
                <a:spcPct val="100000"/>
              </a:lnSpc>
              <a:spcBef>
                <a:spcPts val="0"/>
              </a:spcBef>
              <a:spcAft>
                <a:spcPts val="0"/>
              </a:spcAft>
              <a:buNone/>
              <a:defRPr b="0" i="0" sz="1200" u="none" cap="none" strike="noStrike">
                <a:solidFill>
                  <a:srgbClr val="898989"/>
                </a:solidFill>
                <a:latin typeface="Arial"/>
                <a:ea typeface="Arial"/>
                <a:cs typeface="Arial"/>
                <a:sym typeface="Arial"/>
              </a:defRPr>
            </a:lvl6pPr>
            <a:lvl7pPr indent="0" lvl="6" marL="0" marR="0" rtl="0" algn="ctr">
              <a:lnSpc>
                <a:spcPct val="100000"/>
              </a:lnSpc>
              <a:spcBef>
                <a:spcPts val="0"/>
              </a:spcBef>
              <a:spcAft>
                <a:spcPts val="0"/>
              </a:spcAft>
              <a:buNone/>
              <a:defRPr b="0" i="0" sz="1200" u="none" cap="none" strike="noStrike">
                <a:solidFill>
                  <a:srgbClr val="898989"/>
                </a:solidFill>
                <a:latin typeface="Arial"/>
                <a:ea typeface="Arial"/>
                <a:cs typeface="Arial"/>
                <a:sym typeface="Arial"/>
              </a:defRPr>
            </a:lvl7pPr>
            <a:lvl8pPr indent="0" lvl="7" marL="0" marR="0" rtl="0" algn="ctr">
              <a:lnSpc>
                <a:spcPct val="100000"/>
              </a:lnSpc>
              <a:spcBef>
                <a:spcPts val="0"/>
              </a:spcBef>
              <a:spcAft>
                <a:spcPts val="0"/>
              </a:spcAft>
              <a:buNone/>
              <a:defRPr b="0" i="0" sz="1200" u="none" cap="none" strike="noStrike">
                <a:solidFill>
                  <a:srgbClr val="898989"/>
                </a:solidFill>
                <a:latin typeface="Arial"/>
                <a:ea typeface="Arial"/>
                <a:cs typeface="Arial"/>
                <a:sym typeface="Arial"/>
              </a:defRPr>
            </a:lvl8pPr>
            <a:lvl9pPr indent="0" lvl="8" marL="0" marR="0" rtl="0" algn="ctr">
              <a:lnSpc>
                <a:spcPct val="100000"/>
              </a:lnSpc>
              <a:spcBef>
                <a:spcPts val="0"/>
              </a:spcBef>
              <a:spcAft>
                <a:spcPts val="0"/>
              </a:spcAft>
              <a:buNone/>
              <a:defRPr b="0" i="0" sz="1200" u="none" cap="none" strike="noStrike">
                <a:solidFill>
                  <a:srgbClr val="898989"/>
                </a:solidFill>
                <a:latin typeface="Arial"/>
                <a:ea typeface="Arial"/>
                <a:cs typeface="Arial"/>
                <a:sym typeface="Arial"/>
              </a:defRPr>
            </a:lvl9pPr>
          </a:lstStyle>
          <a:p>
            <a:pPr indent="0" lvl="0" marL="0" rtl="0" algn="ctr">
              <a:spcBef>
                <a:spcPts val="0"/>
              </a:spcBef>
              <a:spcAft>
                <a:spcPts val="0"/>
              </a:spcAft>
              <a:buClr>
                <a:srgbClr val="898989"/>
              </a:buClr>
              <a:buSzPts val="1400"/>
              <a:buFont typeface="Arial"/>
              <a:buNone/>
            </a:pPr>
            <a:r>
              <a:t/>
            </a:r>
            <a:endParaRPr/>
          </a:p>
          <a:p>
            <a:pPr indent="0" lvl="1" marL="457200" rtl="0" algn="l">
              <a:spcBef>
                <a:spcPts val="0"/>
              </a:spcBef>
              <a:spcAft>
                <a:spcPts val="0"/>
              </a:spcAft>
              <a:buClr>
                <a:schemeClr val="dk1"/>
              </a:buClr>
              <a:buSzPts val="1400"/>
              <a:buFont typeface="Arial"/>
              <a:buNone/>
            </a:pPr>
            <a:r>
              <a:t/>
            </a:r>
            <a:endParaRPr sz="1800">
              <a:solidFill>
                <a:schemeClr val="dk1"/>
              </a:solidFill>
            </a:endParaRPr>
          </a:p>
          <a:p>
            <a:pPr indent="0" lvl="2" marL="914400" rtl="0" algn="l">
              <a:spcBef>
                <a:spcPts val="0"/>
              </a:spcBef>
              <a:spcAft>
                <a:spcPts val="0"/>
              </a:spcAft>
              <a:buClr>
                <a:schemeClr val="dk1"/>
              </a:buClr>
              <a:buSzPts val="1400"/>
              <a:buFont typeface="Arial"/>
              <a:buNone/>
            </a:pPr>
            <a:r>
              <a:t/>
            </a:r>
            <a:endParaRPr sz="1800">
              <a:solidFill>
                <a:schemeClr val="dk1"/>
              </a:solidFill>
            </a:endParaRPr>
          </a:p>
          <a:p>
            <a:pPr indent="0" lvl="3" marL="1371600" rtl="0" algn="l">
              <a:spcBef>
                <a:spcPts val="0"/>
              </a:spcBef>
              <a:spcAft>
                <a:spcPts val="0"/>
              </a:spcAft>
              <a:buClr>
                <a:schemeClr val="dk1"/>
              </a:buClr>
              <a:buSzPts val="1400"/>
              <a:buFont typeface="Arial"/>
              <a:buNone/>
            </a:pPr>
            <a:r>
              <a:t/>
            </a:r>
            <a:endParaRPr sz="1800">
              <a:solidFill>
                <a:schemeClr val="dk1"/>
              </a:solidFill>
            </a:endParaRPr>
          </a:p>
          <a:p>
            <a:pPr indent="0" lvl="4" marL="1828800" rtl="0" algn="l">
              <a:spcBef>
                <a:spcPts val="0"/>
              </a:spcBef>
              <a:spcAft>
                <a:spcPts val="0"/>
              </a:spcAft>
              <a:buClr>
                <a:schemeClr val="dk1"/>
              </a:buClr>
              <a:buSzPts val="1400"/>
              <a:buFont typeface="Arial"/>
              <a:buNone/>
            </a:pPr>
            <a:r>
              <a:t/>
            </a:r>
            <a:endParaRPr sz="1800">
              <a:solidFill>
                <a:schemeClr val="dk1"/>
              </a:solidFill>
            </a:endParaRPr>
          </a:p>
          <a:p>
            <a:pPr indent="0" lvl="5" marL="2286000" rtl="0" algn="l">
              <a:spcBef>
                <a:spcPts val="0"/>
              </a:spcBef>
              <a:spcAft>
                <a:spcPts val="0"/>
              </a:spcAft>
              <a:buClr>
                <a:schemeClr val="dk1"/>
              </a:buClr>
              <a:buSzPts val="1400"/>
              <a:buFont typeface="Arial"/>
              <a:buNone/>
            </a:pPr>
            <a:r>
              <a:t/>
            </a:r>
            <a:endParaRPr sz="1800">
              <a:solidFill>
                <a:schemeClr val="dk1"/>
              </a:solidFill>
            </a:endParaRPr>
          </a:p>
          <a:p>
            <a:pPr indent="0" lvl="6" marL="2743200" rtl="0" algn="l">
              <a:spcBef>
                <a:spcPts val="0"/>
              </a:spcBef>
              <a:spcAft>
                <a:spcPts val="0"/>
              </a:spcAft>
              <a:buClr>
                <a:schemeClr val="dk1"/>
              </a:buClr>
              <a:buSzPts val="1400"/>
              <a:buFont typeface="Arial"/>
              <a:buNone/>
            </a:pPr>
            <a:r>
              <a:t/>
            </a:r>
            <a:endParaRPr sz="1800">
              <a:solidFill>
                <a:schemeClr val="dk1"/>
              </a:solidFill>
            </a:endParaRPr>
          </a:p>
          <a:p>
            <a:pPr indent="0" lvl="7" marL="3200400" rtl="0" algn="l">
              <a:spcBef>
                <a:spcPts val="0"/>
              </a:spcBef>
              <a:spcAft>
                <a:spcPts val="0"/>
              </a:spcAft>
              <a:buClr>
                <a:schemeClr val="dk1"/>
              </a:buClr>
              <a:buSzPts val="1400"/>
              <a:buFont typeface="Arial"/>
              <a:buNone/>
            </a:pPr>
            <a:r>
              <a:t/>
            </a:r>
            <a:endParaRPr sz="1800">
              <a:solidFill>
                <a:schemeClr val="dk1"/>
              </a:solidFill>
            </a:endParaRPr>
          </a:p>
          <a:p>
            <a:pPr indent="0" lvl="8" marL="3657600" rtl="0" algn="l">
              <a:spcBef>
                <a:spcPts val="0"/>
              </a:spcBef>
              <a:spcAft>
                <a:spcPts val="0"/>
              </a:spcAft>
              <a:buClr>
                <a:schemeClr val="dk1"/>
              </a:buClr>
              <a:buSzPts val="1400"/>
              <a:buFont typeface="Arial"/>
              <a:buNone/>
            </a:pPr>
            <a:r>
              <a:t/>
            </a:r>
            <a:endParaRPr sz="1800">
              <a:solidFill>
                <a:schemeClr val="dk1"/>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Title and Content">
  <p:cSld name="3_Title and Content">
    <p:spTree>
      <p:nvGrpSpPr>
        <p:cNvPr id="93" name="Shape 93"/>
        <p:cNvGrpSpPr/>
        <p:nvPr/>
      </p:nvGrpSpPr>
      <p:grpSpPr>
        <a:xfrm>
          <a:off x="0" y="0"/>
          <a:ext cx="0" cy="0"/>
          <a:chOff x="0" y="0"/>
          <a:chExt cx="0" cy="0"/>
        </a:xfrm>
      </p:grpSpPr>
      <p:sp>
        <p:nvSpPr>
          <p:cNvPr id="94" name="Google Shape;94;p29"/>
          <p:cNvSpPr/>
          <p:nvPr/>
        </p:nvSpPr>
        <p:spPr>
          <a:xfrm>
            <a:off x="251521" y="123479"/>
            <a:ext cx="8658900" cy="4680600"/>
          </a:xfrm>
          <a:prstGeom prst="roundRect">
            <a:avLst>
              <a:gd fmla="val 2078" name="adj"/>
            </a:avLst>
          </a:prstGeom>
          <a:solidFill>
            <a:schemeClr val="lt1">
              <a:alpha val="7569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95" name="Google Shape;95;p29"/>
          <p:cNvSpPr txBox="1"/>
          <p:nvPr>
            <p:ph type="title"/>
          </p:nvPr>
        </p:nvSpPr>
        <p:spPr>
          <a:xfrm>
            <a:off x="395538" y="150782"/>
            <a:ext cx="6919800" cy="530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6" name="Google Shape;96;p29"/>
          <p:cNvSpPr txBox="1"/>
          <p:nvPr>
            <p:ph idx="1" type="body"/>
          </p:nvPr>
        </p:nvSpPr>
        <p:spPr>
          <a:xfrm>
            <a:off x="405258" y="987574"/>
            <a:ext cx="8343300" cy="3672300"/>
          </a:xfrm>
          <a:prstGeom prst="rect">
            <a:avLst/>
          </a:prstGeom>
          <a:noFill/>
          <a:ln>
            <a:noFill/>
          </a:ln>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480"/>
              </a:spcBef>
              <a:spcAft>
                <a:spcPts val="0"/>
              </a:spcAft>
              <a:buSzPts val="1400"/>
              <a:buChar char="○"/>
              <a:defRPr/>
            </a:lvl2pPr>
            <a:lvl3pPr indent="-317500" lvl="2" marL="1371600" rtl="0">
              <a:spcBef>
                <a:spcPts val="48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97" name="Google Shape;97;p29"/>
          <p:cNvSpPr txBox="1"/>
          <p:nvPr>
            <p:ph idx="11" type="ftr"/>
          </p:nvPr>
        </p:nvSpPr>
        <p:spPr>
          <a:xfrm>
            <a:off x="3131840" y="4789886"/>
            <a:ext cx="2897100" cy="353700"/>
          </a:xfrm>
          <a:prstGeom prst="rect">
            <a:avLst/>
          </a:prstGeom>
          <a:noFill/>
          <a:ln>
            <a:noFill/>
          </a:ln>
        </p:spPr>
        <p:txBody>
          <a:bodyPr anchorCtr="0" anchor="t" bIns="91425" lIns="91425" spcFirstLastPara="1" rIns="91425" wrap="square" tIns="91425">
            <a:noAutofit/>
          </a:bodyPr>
          <a:lstStyle>
            <a:lvl1pPr indent="-88900" lvl="0" marL="0" marR="0" rtl="0" algn="l">
              <a:spcBef>
                <a:spcPts val="0"/>
              </a:spcBef>
              <a:spcAft>
                <a:spcPts val="0"/>
              </a:spcAft>
              <a:buSzPts val="1400"/>
              <a:buChar char="●"/>
              <a:defRPr/>
            </a:lvl1pPr>
            <a:lvl2pPr indent="-100750" lvl="1" marL="456350" marR="0" rtl="0" algn="l">
              <a:spcBef>
                <a:spcPts val="0"/>
              </a:spcBef>
              <a:spcAft>
                <a:spcPts val="0"/>
              </a:spcAft>
              <a:buSzPts val="1400"/>
              <a:buChar char="○"/>
              <a:defRPr/>
            </a:lvl2pPr>
            <a:lvl3pPr indent="-99900" lvl="2" marL="912700" marR="0" rtl="0" algn="l">
              <a:spcBef>
                <a:spcPts val="0"/>
              </a:spcBef>
              <a:spcAft>
                <a:spcPts val="0"/>
              </a:spcAft>
              <a:buSzPts val="1400"/>
              <a:buChar char="■"/>
              <a:defRPr/>
            </a:lvl3pPr>
            <a:lvl4pPr indent="-99053" lvl="3" marL="1369053" marR="0" rtl="0" algn="l">
              <a:spcBef>
                <a:spcPts val="0"/>
              </a:spcBef>
              <a:spcAft>
                <a:spcPts val="0"/>
              </a:spcAft>
              <a:buSzPts val="1400"/>
              <a:buChar char="●"/>
              <a:defRPr/>
            </a:lvl4pPr>
            <a:lvl5pPr indent="-98206" lvl="4" marL="1825406" marR="0" rtl="0" algn="l">
              <a:spcBef>
                <a:spcPts val="0"/>
              </a:spcBef>
              <a:spcAft>
                <a:spcPts val="0"/>
              </a:spcAft>
              <a:buSzPts val="1400"/>
              <a:buChar char="○"/>
              <a:defRPr/>
            </a:lvl5pPr>
            <a:lvl6pPr indent="-97356" lvl="5" marL="2281756" marR="0" rtl="0" algn="l">
              <a:spcBef>
                <a:spcPts val="0"/>
              </a:spcBef>
              <a:spcAft>
                <a:spcPts val="0"/>
              </a:spcAft>
              <a:buSzPts val="1400"/>
              <a:buChar char="■"/>
              <a:defRPr/>
            </a:lvl6pPr>
            <a:lvl7pPr indent="-96508" lvl="6" marL="2738108" marR="0" rtl="0" algn="l">
              <a:spcBef>
                <a:spcPts val="0"/>
              </a:spcBef>
              <a:spcAft>
                <a:spcPts val="0"/>
              </a:spcAft>
              <a:buSzPts val="1400"/>
              <a:buChar char="●"/>
              <a:defRPr/>
            </a:lvl7pPr>
            <a:lvl8pPr indent="-95660" lvl="7" marL="3194460" marR="0" rtl="0" algn="l">
              <a:spcBef>
                <a:spcPts val="0"/>
              </a:spcBef>
              <a:spcAft>
                <a:spcPts val="0"/>
              </a:spcAft>
              <a:buSzPts val="1400"/>
              <a:buChar char="○"/>
              <a:defRPr/>
            </a:lvl8pPr>
            <a:lvl9pPr indent="-94809" lvl="8" marL="3650809" marR="0" rtl="0" algn="l">
              <a:spcBef>
                <a:spcPts val="0"/>
              </a:spcBef>
              <a:spcAft>
                <a:spcPts val="0"/>
              </a:spcAft>
              <a:buSzPts val="1400"/>
              <a:buChar char="■"/>
              <a:defRPr/>
            </a:lvl9pPr>
          </a:lstStyle>
          <a:p/>
        </p:txBody>
      </p:sp>
      <p:sp>
        <p:nvSpPr>
          <p:cNvPr id="98" name="Google Shape;98;p29"/>
          <p:cNvSpPr/>
          <p:nvPr/>
        </p:nvSpPr>
        <p:spPr>
          <a:xfrm>
            <a:off x="0" y="4840003"/>
            <a:ext cx="9144000" cy="323700"/>
          </a:xfrm>
          <a:prstGeom prst="rect">
            <a:avLst/>
          </a:prstGeom>
          <a:solidFill>
            <a:srgbClr val="000000">
              <a:alpha val="30590"/>
            </a:srgbClr>
          </a:solidFill>
          <a:ln>
            <a:noFill/>
          </a:ln>
        </p:spPr>
        <p:txBody>
          <a:bodyPr anchorCtr="0" anchor="ctr" bIns="45700" lIns="91400" spcFirstLastPara="1" rIns="91400" wrap="square" tIns="45700">
            <a:noAutofit/>
          </a:bodyPr>
          <a:lstStyle/>
          <a:p>
            <a:pPr indent="0" lvl="0" marL="0" marR="0" rtl="0" algn="l">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pic>
        <p:nvPicPr>
          <p:cNvPr id="99" name="Google Shape;99;p29"/>
          <p:cNvPicPr preferRelativeResize="0"/>
          <p:nvPr/>
        </p:nvPicPr>
        <p:blipFill>
          <a:blip r:embed="rId2">
            <a:alphaModFix/>
          </a:blip>
          <a:stretch>
            <a:fillRect/>
          </a:stretch>
        </p:blipFill>
        <p:spPr>
          <a:xfrm>
            <a:off x="7884368" y="4891587"/>
            <a:ext cx="933224" cy="206197"/>
          </a:xfrm>
          <a:prstGeom prst="rect">
            <a:avLst/>
          </a:prstGeom>
          <a:noFill/>
          <a:ln>
            <a:noFill/>
          </a:ln>
        </p:spPr>
      </p:pic>
      <p:grpSp>
        <p:nvGrpSpPr>
          <p:cNvPr id="100" name="Google Shape;100;p29"/>
          <p:cNvGrpSpPr/>
          <p:nvPr/>
        </p:nvGrpSpPr>
        <p:grpSpPr>
          <a:xfrm>
            <a:off x="7541996" y="267495"/>
            <a:ext cx="1512300" cy="801775"/>
            <a:chOff x="7541996" y="267494"/>
            <a:chExt cx="1512300" cy="801775"/>
          </a:xfrm>
        </p:grpSpPr>
        <p:grpSp>
          <p:nvGrpSpPr>
            <p:cNvPr id="101" name="Google Shape;101;p29"/>
            <p:cNvGrpSpPr/>
            <p:nvPr/>
          </p:nvGrpSpPr>
          <p:grpSpPr>
            <a:xfrm>
              <a:off x="7541996" y="277181"/>
              <a:ext cx="1512300" cy="792088"/>
              <a:chOff x="7596202" y="267494"/>
              <a:chExt cx="1512300" cy="792088"/>
            </a:xfrm>
          </p:grpSpPr>
          <p:sp>
            <p:nvSpPr>
              <p:cNvPr id="102" name="Google Shape;102;p29"/>
              <p:cNvSpPr/>
              <p:nvPr/>
            </p:nvSpPr>
            <p:spPr>
              <a:xfrm flipH="1" rot="10800000">
                <a:off x="8964737" y="703482"/>
                <a:ext cx="143700" cy="356100"/>
              </a:xfrm>
              <a:prstGeom prst="rtTriangle">
                <a:avLst/>
              </a:prstGeom>
              <a:solidFill>
                <a:srgbClr val="93B3D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8CB3E3"/>
                  </a:solidFill>
                  <a:latin typeface="Arial"/>
                  <a:ea typeface="Arial"/>
                  <a:cs typeface="Arial"/>
                  <a:sym typeface="Arial"/>
                </a:endParaRPr>
              </a:p>
            </p:txBody>
          </p:sp>
          <p:sp>
            <p:nvSpPr>
              <p:cNvPr id="103" name="Google Shape;103;p29"/>
              <p:cNvSpPr/>
              <p:nvPr/>
            </p:nvSpPr>
            <p:spPr>
              <a:xfrm flipH="1">
                <a:off x="7596202" y="267494"/>
                <a:ext cx="1512300" cy="436200"/>
              </a:xfrm>
              <a:prstGeom prst="snip1Rect">
                <a:avLst>
                  <a:gd fmla="val 16667" name="adj"/>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8CB3E3"/>
                  </a:solidFill>
                  <a:latin typeface="Arial"/>
                  <a:ea typeface="Arial"/>
                  <a:cs typeface="Arial"/>
                  <a:sym typeface="Arial"/>
                </a:endParaRPr>
              </a:p>
            </p:txBody>
          </p:sp>
        </p:grpSp>
        <p:pic>
          <p:nvPicPr>
            <p:cNvPr id="104" name="Google Shape;104;p29"/>
            <p:cNvPicPr preferRelativeResize="0"/>
            <p:nvPr/>
          </p:nvPicPr>
          <p:blipFill>
            <a:blip r:embed="rId3">
              <a:alphaModFix/>
            </a:blip>
            <a:stretch>
              <a:fillRect/>
            </a:stretch>
          </p:blipFill>
          <p:spPr>
            <a:xfrm>
              <a:off x="7616407" y="267494"/>
              <a:ext cx="1172481" cy="402340"/>
            </a:xfrm>
            <a:prstGeom prst="rect">
              <a:avLst/>
            </a:prstGeom>
            <a:noFill/>
            <a:ln>
              <a:noFill/>
            </a:ln>
          </p:spPr>
        </p:pic>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Custom Layout">
    <p:spTree>
      <p:nvGrpSpPr>
        <p:cNvPr id="105" name="Shape 105"/>
        <p:cNvGrpSpPr/>
        <p:nvPr/>
      </p:nvGrpSpPr>
      <p:grpSpPr>
        <a:xfrm>
          <a:off x="0" y="0"/>
          <a:ext cx="0" cy="0"/>
          <a:chOff x="0" y="0"/>
          <a:chExt cx="0" cy="0"/>
        </a:xfrm>
      </p:grpSpPr>
      <p:pic>
        <p:nvPicPr>
          <p:cNvPr id="106" name="Google Shape;106;p30"/>
          <p:cNvPicPr preferRelativeResize="0"/>
          <p:nvPr/>
        </p:nvPicPr>
        <p:blipFill>
          <a:blip r:embed="rId2">
            <a:alphaModFix/>
          </a:blip>
          <a:stretch>
            <a:fillRect/>
          </a:stretch>
        </p:blipFill>
        <p:spPr>
          <a:xfrm>
            <a:off x="7722875" y="0"/>
            <a:ext cx="916198" cy="581595"/>
          </a:xfrm>
          <a:prstGeom prst="rect">
            <a:avLst/>
          </a:prstGeom>
          <a:noFill/>
          <a:ln>
            <a:noFill/>
          </a:ln>
        </p:spPr>
      </p:pic>
      <p:sp>
        <p:nvSpPr>
          <p:cNvPr id="107" name="Google Shape;107;p30"/>
          <p:cNvSpPr txBox="1"/>
          <p:nvPr>
            <p:ph type="title"/>
          </p:nvPr>
        </p:nvSpPr>
        <p:spPr>
          <a:xfrm>
            <a:off x="456689" y="205970"/>
            <a:ext cx="8230500" cy="857100"/>
          </a:xfrm>
          <a:prstGeom prst="rect">
            <a:avLst/>
          </a:prstGeom>
          <a:noFill/>
          <a:ln>
            <a:noFill/>
          </a:ln>
        </p:spPr>
        <p:txBody>
          <a:bodyPr anchorCtr="0" anchor="ctr" bIns="78100" lIns="78100" spcFirstLastPara="1" rIns="78100" wrap="square" tIns="78100">
            <a:noAutofit/>
          </a:bodyPr>
          <a:lstStyle>
            <a:lvl1pPr lvl="0" rtl="0" algn="ctr">
              <a:spcBef>
                <a:spcPts val="0"/>
              </a:spcBef>
              <a:spcAft>
                <a:spcPts val="0"/>
              </a:spcAft>
              <a:buSzPts val="1200"/>
              <a:buNone/>
              <a:defRPr sz="4000">
                <a:solidFill>
                  <a:schemeClr val="dk1"/>
                </a:solidFill>
                <a:latin typeface="Calibri"/>
                <a:ea typeface="Calibri"/>
                <a:cs typeface="Calibri"/>
                <a:sym typeface="Calibri"/>
              </a:defRPr>
            </a:lvl1pPr>
            <a:lvl2pPr lvl="1" rtl="0" algn="ctr">
              <a:spcBef>
                <a:spcPts val="0"/>
              </a:spcBef>
              <a:spcAft>
                <a:spcPts val="0"/>
              </a:spcAft>
              <a:buSzPts val="1200"/>
              <a:buNone/>
              <a:defRPr sz="4000">
                <a:solidFill>
                  <a:schemeClr val="dk1"/>
                </a:solidFill>
                <a:latin typeface="Calibri"/>
                <a:ea typeface="Calibri"/>
                <a:cs typeface="Calibri"/>
                <a:sym typeface="Calibri"/>
              </a:defRPr>
            </a:lvl2pPr>
            <a:lvl3pPr lvl="2" rtl="0" algn="ctr">
              <a:spcBef>
                <a:spcPts val="0"/>
              </a:spcBef>
              <a:spcAft>
                <a:spcPts val="0"/>
              </a:spcAft>
              <a:buSzPts val="1200"/>
              <a:buNone/>
              <a:defRPr sz="4000">
                <a:solidFill>
                  <a:schemeClr val="dk1"/>
                </a:solidFill>
                <a:latin typeface="Calibri"/>
                <a:ea typeface="Calibri"/>
                <a:cs typeface="Calibri"/>
                <a:sym typeface="Calibri"/>
              </a:defRPr>
            </a:lvl3pPr>
            <a:lvl4pPr lvl="3" rtl="0" algn="ctr">
              <a:spcBef>
                <a:spcPts val="0"/>
              </a:spcBef>
              <a:spcAft>
                <a:spcPts val="0"/>
              </a:spcAft>
              <a:buSzPts val="1200"/>
              <a:buNone/>
              <a:defRPr sz="4000">
                <a:solidFill>
                  <a:schemeClr val="dk1"/>
                </a:solidFill>
                <a:latin typeface="Calibri"/>
                <a:ea typeface="Calibri"/>
                <a:cs typeface="Calibri"/>
                <a:sym typeface="Calibri"/>
              </a:defRPr>
            </a:lvl4pPr>
            <a:lvl5pPr lvl="4" rtl="0" algn="ctr">
              <a:spcBef>
                <a:spcPts val="0"/>
              </a:spcBef>
              <a:spcAft>
                <a:spcPts val="0"/>
              </a:spcAft>
              <a:buSzPts val="1200"/>
              <a:buNone/>
              <a:defRPr sz="4000">
                <a:solidFill>
                  <a:schemeClr val="dk1"/>
                </a:solidFill>
                <a:latin typeface="Calibri"/>
                <a:ea typeface="Calibri"/>
                <a:cs typeface="Calibri"/>
                <a:sym typeface="Calibri"/>
              </a:defRPr>
            </a:lvl5pPr>
            <a:lvl6pPr lvl="5" marL="393700" rtl="0" algn="ctr">
              <a:spcBef>
                <a:spcPts val="0"/>
              </a:spcBef>
              <a:spcAft>
                <a:spcPts val="0"/>
              </a:spcAft>
              <a:buSzPts val="1200"/>
              <a:buNone/>
              <a:defRPr sz="4000">
                <a:solidFill>
                  <a:schemeClr val="dk1"/>
                </a:solidFill>
                <a:latin typeface="Calibri"/>
                <a:ea typeface="Calibri"/>
                <a:cs typeface="Calibri"/>
                <a:sym typeface="Calibri"/>
              </a:defRPr>
            </a:lvl6pPr>
            <a:lvl7pPr lvl="6" marL="787400" rtl="0" algn="ctr">
              <a:spcBef>
                <a:spcPts val="0"/>
              </a:spcBef>
              <a:spcAft>
                <a:spcPts val="0"/>
              </a:spcAft>
              <a:buSzPts val="1200"/>
              <a:buNone/>
              <a:defRPr sz="4000">
                <a:solidFill>
                  <a:schemeClr val="dk1"/>
                </a:solidFill>
                <a:latin typeface="Calibri"/>
                <a:ea typeface="Calibri"/>
                <a:cs typeface="Calibri"/>
                <a:sym typeface="Calibri"/>
              </a:defRPr>
            </a:lvl7pPr>
            <a:lvl8pPr lvl="7" marL="1168400" rtl="0" algn="ctr">
              <a:spcBef>
                <a:spcPts val="0"/>
              </a:spcBef>
              <a:spcAft>
                <a:spcPts val="0"/>
              </a:spcAft>
              <a:buSzPts val="1200"/>
              <a:buNone/>
              <a:defRPr sz="4000">
                <a:solidFill>
                  <a:schemeClr val="dk1"/>
                </a:solidFill>
                <a:latin typeface="Calibri"/>
                <a:ea typeface="Calibri"/>
                <a:cs typeface="Calibri"/>
                <a:sym typeface="Calibri"/>
              </a:defRPr>
            </a:lvl8pPr>
            <a:lvl9pPr lvl="8" marL="1562100" rtl="0" algn="ctr">
              <a:spcBef>
                <a:spcPts val="0"/>
              </a:spcBef>
              <a:spcAft>
                <a:spcPts val="0"/>
              </a:spcAft>
              <a:buSzPts val="1200"/>
              <a:buNone/>
              <a:defRPr sz="4000">
                <a:solidFill>
                  <a:schemeClr val="dk1"/>
                </a:solidFill>
                <a:latin typeface="Calibri"/>
                <a:ea typeface="Calibri"/>
                <a:cs typeface="Calibri"/>
                <a:sym typeface="Calibri"/>
              </a:defRPr>
            </a:lvl9pPr>
          </a:lstStyle>
          <a:p/>
        </p:txBody>
      </p:sp>
      <p:sp>
        <p:nvSpPr>
          <p:cNvPr id="108" name="Google Shape;108;p30"/>
          <p:cNvSpPr txBox="1"/>
          <p:nvPr>
            <p:ph idx="10" type="dt"/>
          </p:nvPr>
        </p:nvSpPr>
        <p:spPr>
          <a:xfrm>
            <a:off x="456689" y="4767231"/>
            <a:ext cx="2134500" cy="273900"/>
          </a:xfrm>
          <a:prstGeom prst="rect">
            <a:avLst/>
          </a:prstGeom>
          <a:noFill/>
          <a:ln>
            <a:noFill/>
          </a:ln>
        </p:spPr>
        <p:txBody>
          <a:bodyPr anchorCtr="0" anchor="ctr" bIns="78100" lIns="78100" spcFirstLastPara="1" rIns="78100" wrap="square" tIns="78100">
            <a:noAutofit/>
          </a:bodyPr>
          <a:lstStyle>
            <a:lvl1pPr indent="0" lvl="0" marL="0" marR="0" rtl="0" algn="l">
              <a:lnSpc>
                <a:spcPct val="100000"/>
              </a:lnSpc>
              <a:spcBef>
                <a:spcPts val="0"/>
              </a:spcBef>
              <a:spcAft>
                <a:spcPts val="0"/>
              </a:spcAft>
              <a:buClr>
                <a:srgbClr val="888888"/>
              </a:buClr>
              <a:buSzPts val="1200"/>
              <a:buFont typeface="Calibri"/>
              <a:buNone/>
              <a:defRPr b="0" i="0" sz="1100" u="none" cap="none" strike="noStrike">
                <a:solidFill>
                  <a:srgbClr val="888888"/>
                </a:solidFill>
                <a:latin typeface="Calibri"/>
                <a:ea typeface="Calibri"/>
                <a:cs typeface="Calibri"/>
                <a:sym typeface="Calibri"/>
              </a:defRPr>
            </a:lvl1pPr>
            <a:lvl2pPr indent="-12700" lvl="1" marL="4191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2pPr>
            <a:lvl3pPr indent="-12700" lvl="2" marL="8382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3pPr>
            <a:lvl4pPr indent="0" lvl="3" marL="12446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4pPr>
            <a:lvl5pPr indent="0" lvl="4" marL="16637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5pPr>
            <a:lvl6pPr indent="-12700" lvl="5" marL="20828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6pPr>
            <a:lvl7pPr indent="-12700" lvl="6" marL="25019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7pPr>
            <a:lvl8pPr indent="0" lvl="7" marL="29083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8pPr>
            <a:lvl9pPr indent="-12700" lvl="8" marL="33274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9pPr>
          </a:lstStyle>
          <a:p/>
        </p:txBody>
      </p:sp>
      <p:sp>
        <p:nvSpPr>
          <p:cNvPr id="109" name="Google Shape;109;p30"/>
          <p:cNvSpPr txBox="1"/>
          <p:nvPr>
            <p:ph idx="11" type="ftr"/>
          </p:nvPr>
        </p:nvSpPr>
        <p:spPr>
          <a:xfrm>
            <a:off x="3123875" y="4767231"/>
            <a:ext cx="2896200" cy="273900"/>
          </a:xfrm>
          <a:prstGeom prst="rect">
            <a:avLst/>
          </a:prstGeom>
          <a:noFill/>
          <a:ln>
            <a:noFill/>
          </a:ln>
        </p:spPr>
        <p:txBody>
          <a:bodyPr anchorCtr="0" anchor="ctr" bIns="78100" lIns="78100" spcFirstLastPara="1" rIns="78100" wrap="square" tIns="78100">
            <a:noAutofit/>
          </a:bodyPr>
          <a:lstStyle>
            <a:lvl1pPr indent="0" lvl="0" marL="0" marR="0" rtl="0" algn="ctr">
              <a:lnSpc>
                <a:spcPct val="100000"/>
              </a:lnSpc>
              <a:spcBef>
                <a:spcPts val="0"/>
              </a:spcBef>
              <a:spcAft>
                <a:spcPts val="0"/>
              </a:spcAft>
              <a:buClr>
                <a:srgbClr val="888888"/>
              </a:buClr>
              <a:buSzPts val="1200"/>
              <a:buFont typeface="Calibri"/>
              <a:buNone/>
              <a:defRPr b="0" i="0" sz="1100" u="none" cap="none" strike="noStrike">
                <a:solidFill>
                  <a:srgbClr val="888888"/>
                </a:solidFill>
                <a:latin typeface="Calibri"/>
                <a:ea typeface="Calibri"/>
                <a:cs typeface="Calibri"/>
                <a:sym typeface="Calibri"/>
              </a:defRPr>
            </a:lvl1pPr>
            <a:lvl2pPr indent="-12700" lvl="1" marL="4191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2pPr>
            <a:lvl3pPr indent="-12700" lvl="2" marL="8382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3pPr>
            <a:lvl4pPr indent="0" lvl="3" marL="12446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4pPr>
            <a:lvl5pPr indent="0" lvl="4" marL="16637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5pPr>
            <a:lvl6pPr indent="-12700" lvl="5" marL="20828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6pPr>
            <a:lvl7pPr indent="-12700" lvl="6" marL="25019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7pPr>
            <a:lvl8pPr indent="0" lvl="7" marL="29083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8pPr>
            <a:lvl9pPr indent="-12700" lvl="8" marL="3327400" marR="0" rtl="0" algn="l">
              <a:lnSpc>
                <a:spcPct val="100000"/>
              </a:lnSpc>
              <a:spcBef>
                <a:spcPts val="0"/>
              </a:spcBef>
              <a:spcAft>
                <a:spcPts val="0"/>
              </a:spcAft>
              <a:buClr>
                <a:schemeClr val="dk1"/>
              </a:buClr>
              <a:buSzPts val="1200"/>
              <a:buFont typeface="Calibri"/>
              <a:buNone/>
              <a:defRPr b="0" i="0" sz="1600" u="none" cap="none" strike="noStrike">
                <a:solidFill>
                  <a:schemeClr val="dk1"/>
                </a:solidFill>
                <a:latin typeface="Calibri"/>
                <a:ea typeface="Calibri"/>
                <a:cs typeface="Calibri"/>
                <a:sym typeface="Calibri"/>
              </a:defRPr>
            </a:lvl9pPr>
          </a:lstStyle>
          <a:p/>
        </p:txBody>
      </p:sp>
      <p:sp>
        <p:nvSpPr>
          <p:cNvPr id="110" name="Google Shape;110;p30"/>
          <p:cNvSpPr txBox="1"/>
          <p:nvPr>
            <p:ph idx="12" type="sldNum"/>
          </p:nvPr>
        </p:nvSpPr>
        <p:spPr>
          <a:xfrm>
            <a:off x="6552698" y="4767231"/>
            <a:ext cx="2134500" cy="273900"/>
          </a:xfrm>
          <a:prstGeom prst="rect">
            <a:avLst/>
          </a:prstGeom>
          <a:noFill/>
          <a:ln>
            <a:noFill/>
          </a:ln>
        </p:spPr>
        <p:txBody>
          <a:bodyPr anchorCtr="0" anchor="ctr" bIns="78100" lIns="78100" spcFirstLastPara="1" rIns="78100" wrap="square" tIns="78100">
            <a:noAutofit/>
          </a:bodyPr>
          <a:lstStyle>
            <a:lvl1pPr indent="0" lvl="0" marL="0" marR="0" rtl="0" algn="r">
              <a:lnSpc>
                <a:spcPct val="100000"/>
              </a:lnSpc>
              <a:spcBef>
                <a:spcPts val="0"/>
              </a:spcBef>
              <a:spcAft>
                <a:spcPts val="0"/>
              </a:spcAft>
              <a:buNone/>
              <a:defRPr b="0" i="0" sz="11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None/>
              <a:defRPr b="0" i="0" sz="11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None/>
              <a:defRPr b="0" i="0" sz="11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None/>
              <a:defRPr b="0" i="0" sz="11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None/>
              <a:defRPr b="0" i="0" sz="11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None/>
              <a:defRPr b="0" i="0" sz="11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None/>
              <a:defRPr b="0" i="0" sz="11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None/>
              <a:defRPr b="0" i="0" sz="11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None/>
              <a:defRPr b="0" i="0" sz="11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Clr>
                <a:srgbClr val="888888"/>
              </a:buClr>
              <a:buSzPts val="1200"/>
              <a:buFont typeface="Calibri"/>
              <a:buNone/>
            </a:pPr>
            <a:r>
              <a:t/>
            </a:r>
            <a:endParaRPr/>
          </a:p>
          <a:p>
            <a:pPr indent="-12700" lvl="1" marL="419100" rtl="0" algn="l">
              <a:spcBef>
                <a:spcPts val="0"/>
              </a:spcBef>
              <a:spcAft>
                <a:spcPts val="0"/>
              </a:spcAft>
              <a:buClr>
                <a:schemeClr val="dk1"/>
              </a:buClr>
              <a:buSzPts val="1200"/>
              <a:buFont typeface="Calibri"/>
              <a:buNone/>
            </a:pPr>
            <a:r>
              <a:t/>
            </a:r>
            <a:endParaRPr sz="1600">
              <a:solidFill>
                <a:schemeClr val="dk1"/>
              </a:solidFill>
            </a:endParaRPr>
          </a:p>
          <a:p>
            <a:pPr indent="-12700" lvl="2" marL="838200" rtl="0" algn="l">
              <a:spcBef>
                <a:spcPts val="0"/>
              </a:spcBef>
              <a:spcAft>
                <a:spcPts val="0"/>
              </a:spcAft>
              <a:buClr>
                <a:schemeClr val="dk1"/>
              </a:buClr>
              <a:buSzPts val="1200"/>
              <a:buFont typeface="Calibri"/>
              <a:buNone/>
            </a:pPr>
            <a:r>
              <a:t/>
            </a:r>
            <a:endParaRPr sz="1600">
              <a:solidFill>
                <a:schemeClr val="dk1"/>
              </a:solidFill>
            </a:endParaRPr>
          </a:p>
          <a:p>
            <a:pPr indent="0" lvl="3" marL="1244600" rtl="0" algn="l">
              <a:spcBef>
                <a:spcPts val="0"/>
              </a:spcBef>
              <a:spcAft>
                <a:spcPts val="0"/>
              </a:spcAft>
              <a:buClr>
                <a:schemeClr val="dk1"/>
              </a:buClr>
              <a:buSzPts val="1200"/>
              <a:buFont typeface="Calibri"/>
              <a:buNone/>
            </a:pPr>
            <a:r>
              <a:t/>
            </a:r>
            <a:endParaRPr sz="1600">
              <a:solidFill>
                <a:schemeClr val="dk1"/>
              </a:solidFill>
            </a:endParaRPr>
          </a:p>
          <a:p>
            <a:pPr indent="0" lvl="4" marL="1663700" rtl="0" algn="l">
              <a:spcBef>
                <a:spcPts val="0"/>
              </a:spcBef>
              <a:spcAft>
                <a:spcPts val="0"/>
              </a:spcAft>
              <a:buClr>
                <a:schemeClr val="dk1"/>
              </a:buClr>
              <a:buSzPts val="1200"/>
              <a:buFont typeface="Calibri"/>
              <a:buNone/>
            </a:pPr>
            <a:r>
              <a:t/>
            </a:r>
            <a:endParaRPr sz="1600">
              <a:solidFill>
                <a:schemeClr val="dk1"/>
              </a:solidFill>
            </a:endParaRPr>
          </a:p>
          <a:p>
            <a:pPr indent="-12700" lvl="5" marL="2082800" rtl="0" algn="l">
              <a:spcBef>
                <a:spcPts val="0"/>
              </a:spcBef>
              <a:spcAft>
                <a:spcPts val="0"/>
              </a:spcAft>
              <a:buClr>
                <a:schemeClr val="dk1"/>
              </a:buClr>
              <a:buSzPts val="1200"/>
              <a:buFont typeface="Calibri"/>
              <a:buNone/>
            </a:pPr>
            <a:r>
              <a:t/>
            </a:r>
            <a:endParaRPr sz="1600">
              <a:solidFill>
                <a:schemeClr val="dk1"/>
              </a:solidFill>
            </a:endParaRPr>
          </a:p>
          <a:p>
            <a:pPr indent="-12700" lvl="6" marL="2501900" rtl="0" algn="l">
              <a:spcBef>
                <a:spcPts val="0"/>
              </a:spcBef>
              <a:spcAft>
                <a:spcPts val="0"/>
              </a:spcAft>
              <a:buClr>
                <a:schemeClr val="dk1"/>
              </a:buClr>
              <a:buSzPts val="1200"/>
              <a:buFont typeface="Calibri"/>
              <a:buNone/>
            </a:pPr>
            <a:r>
              <a:t/>
            </a:r>
            <a:endParaRPr sz="1600">
              <a:solidFill>
                <a:schemeClr val="dk1"/>
              </a:solidFill>
            </a:endParaRPr>
          </a:p>
          <a:p>
            <a:pPr indent="0" lvl="7" marL="2908300" rtl="0" algn="l">
              <a:spcBef>
                <a:spcPts val="0"/>
              </a:spcBef>
              <a:spcAft>
                <a:spcPts val="0"/>
              </a:spcAft>
              <a:buClr>
                <a:schemeClr val="dk1"/>
              </a:buClr>
              <a:buSzPts val="1200"/>
              <a:buFont typeface="Calibri"/>
              <a:buNone/>
            </a:pPr>
            <a:r>
              <a:t/>
            </a:r>
            <a:endParaRPr sz="1600">
              <a:solidFill>
                <a:schemeClr val="dk1"/>
              </a:solidFill>
            </a:endParaRPr>
          </a:p>
          <a:p>
            <a:pPr indent="-12700" lvl="8" marL="3327400" rtl="0" algn="l">
              <a:spcBef>
                <a:spcPts val="0"/>
              </a:spcBef>
              <a:spcAft>
                <a:spcPts val="0"/>
              </a:spcAft>
              <a:buClr>
                <a:schemeClr val="dk1"/>
              </a:buClr>
              <a:buSzPts val="1200"/>
              <a:buFont typeface="Calibri"/>
              <a:buNone/>
            </a:pPr>
            <a:r>
              <a:t/>
            </a:r>
            <a:endParaRPr sz="1600">
              <a:solidFill>
                <a:schemeClr val="dk1"/>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ext, and Content" type="txAndObj">
  <p:cSld name="TEXT_AND_OBJECT">
    <p:spTree>
      <p:nvGrpSpPr>
        <p:cNvPr id="111" name="Shape 111"/>
        <p:cNvGrpSpPr/>
        <p:nvPr/>
      </p:nvGrpSpPr>
      <p:grpSpPr>
        <a:xfrm>
          <a:off x="0" y="0"/>
          <a:ext cx="0" cy="0"/>
          <a:chOff x="0" y="0"/>
          <a:chExt cx="0" cy="0"/>
        </a:xfrm>
      </p:grpSpPr>
      <p:sp>
        <p:nvSpPr>
          <p:cNvPr id="112" name="Google Shape;112;p31"/>
          <p:cNvSpPr txBox="1"/>
          <p:nvPr>
            <p:ph type="title"/>
          </p:nvPr>
        </p:nvSpPr>
        <p:spPr>
          <a:xfrm>
            <a:off x="1150938" y="160735"/>
            <a:ext cx="7793100" cy="10965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marL="457200" rtl="0" algn="ctr">
              <a:spcBef>
                <a:spcPts val="0"/>
              </a:spcBef>
              <a:spcAft>
                <a:spcPts val="0"/>
              </a:spcAft>
              <a:buSzPts val="1400"/>
              <a:buNone/>
              <a:defRPr/>
            </a:lvl6pPr>
            <a:lvl7pPr lvl="6" marL="914400" rtl="0" algn="ctr">
              <a:spcBef>
                <a:spcPts val="0"/>
              </a:spcBef>
              <a:spcAft>
                <a:spcPts val="0"/>
              </a:spcAft>
              <a:buSzPts val="1400"/>
              <a:buNone/>
              <a:defRPr/>
            </a:lvl7pPr>
            <a:lvl8pPr lvl="7" marL="1371600" rtl="0" algn="ctr">
              <a:spcBef>
                <a:spcPts val="0"/>
              </a:spcBef>
              <a:spcAft>
                <a:spcPts val="0"/>
              </a:spcAft>
              <a:buSzPts val="1400"/>
              <a:buNone/>
              <a:defRPr/>
            </a:lvl8pPr>
            <a:lvl9pPr lvl="8" marL="1828800" rtl="0" algn="ctr">
              <a:spcBef>
                <a:spcPts val="0"/>
              </a:spcBef>
              <a:spcAft>
                <a:spcPts val="0"/>
              </a:spcAft>
              <a:buSzPts val="1400"/>
              <a:buNone/>
              <a:defRPr/>
            </a:lvl9pPr>
          </a:lstStyle>
          <a:p/>
        </p:txBody>
      </p:sp>
      <p:sp>
        <p:nvSpPr>
          <p:cNvPr id="113" name="Google Shape;113;p31"/>
          <p:cNvSpPr txBox="1"/>
          <p:nvPr>
            <p:ph idx="1" type="body"/>
          </p:nvPr>
        </p:nvSpPr>
        <p:spPr>
          <a:xfrm>
            <a:off x="1182688" y="1513285"/>
            <a:ext cx="3810000" cy="3086100"/>
          </a:xfrm>
          <a:prstGeom prst="rect">
            <a:avLst/>
          </a:prstGeom>
          <a:noFill/>
          <a:ln>
            <a:noFill/>
          </a:ln>
        </p:spPr>
        <p:txBody>
          <a:bodyPr anchorCtr="0" anchor="t" bIns="91425" lIns="91425" spcFirstLastPara="1" rIns="91425" wrap="square" tIns="91425">
            <a:noAutofit/>
          </a:bodyPr>
          <a:lstStyle>
            <a:lvl1pPr indent="-317500" lvl="0" marL="457200" rtl="0" algn="l">
              <a:spcBef>
                <a:spcPts val="640"/>
              </a:spcBef>
              <a:spcAft>
                <a:spcPts val="0"/>
              </a:spcAft>
              <a:buClr>
                <a:schemeClr val="dk1"/>
              </a:buClr>
              <a:buSzPts val="1400"/>
              <a:buFont typeface="Calibri"/>
              <a:buChar char="•"/>
              <a:defRPr/>
            </a:lvl1pPr>
            <a:lvl2pPr indent="-317500" lvl="1" marL="914400" rtl="0" algn="l">
              <a:spcBef>
                <a:spcPts val="560"/>
              </a:spcBef>
              <a:spcAft>
                <a:spcPts val="0"/>
              </a:spcAft>
              <a:buClr>
                <a:schemeClr val="dk1"/>
              </a:buClr>
              <a:buSzPts val="1400"/>
              <a:buFont typeface="Calibri"/>
              <a:buChar char="–"/>
              <a:defRPr/>
            </a:lvl2pPr>
            <a:lvl3pPr indent="-317500" lvl="2" marL="1371600" rtl="0" algn="l">
              <a:spcBef>
                <a:spcPts val="480"/>
              </a:spcBef>
              <a:spcAft>
                <a:spcPts val="0"/>
              </a:spcAft>
              <a:buClr>
                <a:schemeClr val="dk1"/>
              </a:buClr>
              <a:buSzPts val="1400"/>
              <a:buFont typeface="Calibri"/>
              <a:buChar char="•"/>
              <a:defRPr/>
            </a:lvl3pPr>
            <a:lvl4pPr indent="-317500" lvl="3" marL="1828800" rtl="0" algn="l">
              <a:spcBef>
                <a:spcPts val="400"/>
              </a:spcBef>
              <a:spcAft>
                <a:spcPts val="0"/>
              </a:spcAft>
              <a:buClr>
                <a:schemeClr val="dk1"/>
              </a:buClr>
              <a:buSzPts val="1400"/>
              <a:buFont typeface="Calibri"/>
              <a:buChar char="–"/>
              <a:defRPr/>
            </a:lvl4pPr>
            <a:lvl5pPr indent="-317500" lvl="4" marL="2286000" rtl="0" algn="l">
              <a:spcBef>
                <a:spcPts val="400"/>
              </a:spcBef>
              <a:spcAft>
                <a:spcPts val="0"/>
              </a:spcAft>
              <a:buClr>
                <a:schemeClr val="dk1"/>
              </a:buClr>
              <a:buSzPts val="1400"/>
              <a:buFont typeface="Calibri"/>
              <a:buChar char="»"/>
              <a:defRPr/>
            </a:lvl5pPr>
            <a:lvl6pPr indent="-317500" lvl="5" marL="2743200" rtl="0" algn="l">
              <a:spcBef>
                <a:spcPts val="400"/>
              </a:spcBef>
              <a:spcAft>
                <a:spcPts val="0"/>
              </a:spcAft>
              <a:buClr>
                <a:schemeClr val="dk1"/>
              </a:buClr>
              <a:buSzPts val="1400"/>
              <a:buFont typeface="Calibri"/>
              <a:buChar char="•"/>
              <a:defRPr/>
            </a:lvl6pPr>
            <a:lvl7pPr indent="-317500" lvl="6" marL="3200400" rtl="0" algn="l">
              <a:spcBef>
                <a:spcPts val="400"/>
              </a:spcBef>
              <a:spcAft>
                <a:spcPts val="0"/>
              </a:spcAft>
              <a:buClr>
                <a:schemeClr val="dk1"/>
              </a:buClr>
              <a:buSzPts val="1400"/>
              <a:buFont typeface="Calibri"/>
              <a:buChar char="•"/>
              <a:defRPr/>
            </a:lvl7pPr>
            <a:lvl8pPr indent="-317500" lvl="7" marL="3657600" rtl="0" algn="l">
              <a:spcBef>
                <a:spcPts val="400"/>
              </a:spcBef>
              <a:spcAft>
                <a:spcPts val="0"/>
              </a:spcAft>
              <a:buClr>
                <a:schemeClr val="dk1"/>
              </a:buClr>
              <a:buSzPts val="1400"/>
              <a:buFont typeface="Calibri"/>
              <a:buChar char="•"/>
              <a:defRPr/>
            </a:lvl8pPr>
            <a:lvl9pPr indent="-317500" lvl="8" marL="4114800" rtl="0" algn="l">
              <a:spcBef>
                <a:spcPts val="400"/>
              </a:spcBef>
              <a:spcAft>
                <a:spcPts val="0"/>
              </a:spcAft>
              <a:buClr>
                <a:schemeClr val="dk1"/>
              </a:buClr>
              <a:buSzPts val="1400"/>
              <a:buFont typeface="Calibri"/>
              <a:buChar char="•"/>
              <a:defRPr/>
            </a:lvl9pPr>
          </a:lstStyle>
          <a:p/>
        </p:txBody>
      </p:sp>
      <p:sp>
        <p:nvSpPr>
          <p:cNvPr id="114" name="Google Shape;114;p31"/>
          <p:cNvSpPr txBox="1"/>
          <p:nvPr>
            <p:ph idx="2" type="body"/>
          </p:nvPr>
        </p:nvSpPr>
        <p:spPr>
          <a:xfrm>
            <a:off x="5145088" y="1513285"/>
            <a:ext cx="3810000" cy="3086100"/>
          </a:xfrm>
          <a:prstGeom prst="rect">
            <a:avLst/>
          </a:prstGeom>
          <a:noFill/>
          <a:ln>
            <a:noFill/>
          </a:ln>
        </p:spPr>
        <p:txBody>
          <a:bodyPr anchorCtr="0" anchor="t" bIns="91425" lIns="91425" spcFirstLastPara="1" rIns="91425" wrap="square" tIns="91425">
            <a:noAutofit/>
          </a:bodyPr>
          <a:lstStyle>
            <a:lvl1pPr indent="-317500" lvl="0" marL="457200" rtl="0" algn="l">
              <a:spcBef>
                <a:spcPts val="640"/>
              </a:spcBef>
              <a:spcAft>
                <a:spcPts val="0"/>
              </a:spcAft>
              <a:buClr>
                <a:schemeClr val="dk1"/>
              </a:buClr>
              <a:buSzPts val="1400"/>
              <a:buFont typeface="Calibri"/>
              <a:buChar char="•"/>
              <a:defRPr/>
            </a:lvl1pPr>
            <a:lvl2pPr indent="-317500" lvl="1" marL="914400" rtl="0" algn="l">
              <a:spcBef>
                <a:spcPts val="560"/>
              </a:spcBef>
              <a:spcAft>
                <a:spcPts val="0"/>
              </a:spcAft>
              <a:buClr>
                <a:schemeClr val="dk1"/>
              </a:buClr>
              <a:buSzPts val="1400"/>
              <a:buFont typeface="Calibri"/>
              <a:buChar char="–"/>
              <a:defRPr/>
            </a:lvl2pPr>
            <a:lvl3pPr indent="-317500" lvl="2" marL="1371600" rtl="0" algn="l">
              <a:spcBef>
                <a:spcPts val="480"/>
              </a:spcBef>
              <a:spcAft>
                <a:spcPts val="0"/>
              </a:spcAft>
              <a:buClr>
                <a:schemeClr val="dk1"/>
              </a:buClr>
              <a:buSzPts val="1400"/>
              <a:buFont typeface="Calibri"/>
              <a:buChar char="•"/>
              <a:defRPr/>
            </a:lvl3pPr>
            <a:lvl4pPr indent="-317500" lvl="3" marL="1828800" rtl="0" algn="l">
              <a:spcBef>
                <a:spcPts val="400"/>
              </a:spcBef>
              <a:spcAft>
                <a:spcPts val="0"/>
              </a:spcAft>
              <a:buClr>
                <a:schemeClr val="dk1"/>
              </a:buClr>
              <a:buSzPts val="1400"/>
              <a:buFont typeface="Calibri"/>
              <a:buChar char="–"/>
              <a:defRPr/>
            </a:lvl4pPr>
            <a:lvl5pPr indent="-317500" lvl="4" marL="2286000" rtl="0" algn="l">
              <a:spcBef>
                <a:spcPts val="400"/>
              </a:spcBef>
              <a:spcAft>
                <a:spcPts val="0"/>
              </a:spcAft>
              <a:buClr>
                <a:schemeClr val="dk1"/>
              </a:buClr>
              <a:buSzPts val="1400"/>
              <a:buFont typeface="Calibri"/>
              <a:buChar char="»"/>
              <a:defRPr/>
            </a:lvl5pPr>
            <a:lvl6pPr indent="-317500" lvl="5" marL="2743200" rtl="0" algn="l">
              <a:spcBef>
                <a:spcPts val="400"/>
              </a:spcBef>
              <a:spcAft>
                <a:spcPts val="0"/>
              </a:spcAft>
              <a:buClr>
                <a:schemeClr val="dk1"/>
              </a:buClr>
              <a:buSzPts val="1400"/>
              <a:buFont typeface="Calibri"/>
              <a:buChar char="•"/>
              <a:defRPr/>
            </a:lvl6pPr>
            <a:lvl7pPr indent="-317500" lvl="6" marL="3200400" rtl="0" algn="l">
              <a:spcBef>
                <a:spcPts val="400"/>
              </a:spcBef>
              <a:spcAft>
                <a:spcPts val="0"/>
              </a:spcAft>
              <a:buClr>
                <a:schemeClr val="dk1"/>
              </a:buClr>
              <a:buSzPts val="1400"/>
              <a:buFont typeface="Calibri"/>
              <a:buChar char="•"/>
              <a:defRPr/>
            </a:lvl7pPr>
            <a:lvl8pPr indent="-317500" lvl="7" marL="3657600" rtl="0" algn="l">
              <a:spcBef>
                <a:spcPts val="400"/>
              </a:spcBef>
              <a:spcAft>
                <a:spcPts val="0"/>
              </a:spcAft>
              <a:buClr>
                <a:schemeClr val="dk1"/>
              </a:buClr>
              <a:buSzPts val="1400"/>
              <a:buFont typeface="Calibri"/>
              <a:buChar char="•"/>
              <a:defRPr/>
            </a:lvl8pPr>
            <a:lvl9pPr indent="-317500" lvl="8" marL="4114800" rtl="0" algn="l">
              <a:spcBef>
                <a:spcPts val="400"/>
              </a:spcBef>
              <a:spcAft>
                <a:spcPts val="0"/>
              </a:spcAft>
              <a:buClr>
                <a:schemeClr val="dk1"/>
              </a:buClr>
              <a:buSzPts val="1400"/>
              <a:buFont typeface="Calibri"/>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Only">
  <p:cSld name="1_Title Only">
    <p:spTree>
      <p:nvGrpSpPr>
        <p:cNvPr id="115" name="Shape 115"/>
        <p:cNvGrpSpPr/>
        <p:nvPr/>
      </p:nvGrpSpPr>
      <p:grpSpPr>
        <a:xfrm>
          <a:off x="0" y="0"/>
          <a:ext cx="0" cy="0"/>
          <a:chOff x="0" y="0"/>
          <a:chExt cx="0" cy="0"/>
        </a:xfrm>
      </p:grpSpPr>
      <p:sp>
        <p:nvSpPr>
          <p:cNvPr id="116" name="Google Shape;116;p32"/>
          <p:cNvSpPr txBox="1"/>
          <p:nvPr>
            <p:ph type="title"/>
          </p:nvPr>
        </p:nvSpPr>
        <p:spPr>
          <a:xfrm>
            <a:off x="1145745" y="10916"/>
            <a:ext cx="7998300" cy="631800"/>
          </a:xfrm>
          <a:prstGeom prst="rect">
            <a:avLst/>
          </a:prstGeom>
          <a:noFill/>
          <a:ln>
            <a:noFill/>
          </a:ln>
        </p:spPr>
        <p:txBody>
          <a:bodyPr anchorCtr="0" anchor="t" bIns="91425" lIns="91425" spcFirstLastPara="1" rIns="91425" wrap="square" tIns="91425">
            <a:noAutofit/>
          </a:bodyPr>
          <a:lstStyle>
            <a:lvl1pPr lvl="0" rtl="0" algn="l">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32"/>
          <p:cNvSpPr txBox="1"/>
          <p:nvPr>
            <p:ph idx="10" type="dt"/>
          </p:nvPr>
        </p:nvSpPr>
        <p:spPr>
          <a:xfrm>
            <a:off x="457200" y="4767263"/>
            <a:ext cx="2133600" cy="273900"/>
          </a:xfrm>
          <a:prstGeom prst="rect">
            <a:avLst/>
          </a:prstGeom>
          <a:noFill/>
          <a:ln>
            <a:noFill/>
          </a:ln>
        </p:spPr>
        <p:txBody>
          <a:bodyPr anchorCtr="0" anchor="t" bIns="91425" lIns="91425" spcFirstLastPara="1" rIns="91425" wrap="square" tIns="91425">
            <a:noAutofit/>
          </a:bodyPr>
          <a:lstStyle>
            <a:lvl1pPr indent="-88900" lvl="0" marL="0" marR="0" rtl="0" algn="l">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118" name="Google Shape;118;p32"/>
          <p:cNvSpPr txBox="1"/>
          <p:nvPr>
            <p:ph idx="11" type="ftr"/>
          </p:nvPr>
        </p:nvSpPr>
        <p:spPr>
          <a:xfrm>
            <a:off x="3124200" y="4767263"/>
            <a:ext cx="2895600" cy="273900"/>
          </a:xfrm>
          <a:prstGeom prst="rect">
            <a:avLst/>
          </a:prstGeom>
          <a:noFill/>
          <a:ln>
            <a:noFill/>
          </a:ln>
        </p:spPr>
        <p:txBody>
          <a:bodyPr anchorCtr="0" anchor="t" bIns="91425" lIns="91425" spcFirstLastPara="1" rIns="91425" wrap="square" tIns="91425">
            <a:noAutofit/>
          </a:bodyPr>
          <a:lstStyle>
            <a:lvl1pPr indent="-88900" lvl="0" marL="0" marR="0" rtl="0" algn="l">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119" name="Google Shape;119;p32"/>
          <p:cNvSpPr txBox="1"/>
          <p:nvPr>
            <p:ph idx="12" type="sldNum"/>
          </p:nvPr>
        </p:nvSpPr>
        <p:spPr>
          <a:xfrm>
            <a:off x="6553200" y="4767263"/>
            <a:ext cx="2133600" cy="273900"/>
          </a:xfrm>
          <a:prstGeom prst="rect">
            <a:avLst/>
          </a:prstGeom>
          <a:noFill/>
          <a:ln>
            <a:noFill/>
          </a:ln>
        </p:spPr>
        <p:txBody>
          <a:bodyPr anchorCtr="0" anchor="t" bIns="91425" lIns="91425" spcFirstLastPara="1" rIns="91425" wrap="square" tIns="91425">
            <a:noAutofit/>
          </a:bodyPr>
          <a:lstStyle>
            <a:lvl1pPr indent="0" lvl="0" marL="0" marR="0" rtl="0" algn="l">
              <a:buNone/>
              <a:defRPr/>
            </a:lvl1pPr>
            <a:lvl2pPr indent="0" lvl="1" marL="0" marR="0" rtl="0" algn="l">
              <a:buNone/>
              <a:defRPr/>
            </a:lvl2pPr>
            <a:lvl3pPr indent="0" lvl="2" marL="0" marR="0" rtl="0" algn="l">
              <a:buNone/>
              <a:defRPr/>
            </a:lvl3pPr>
            <a:lvl4pPr indent="0" lvl="3" marL="0" marR="0" rtl="0" algn="l">
              <a:buNone/>
              <a:defRPr/>
            </a:lvl4pPr>
            <a:lvl5pPr indent="0" lvl="4" marL="0" marR="0" rtl="0" algn="l">
              <a:buNone/>
              <a:defRPr/>
            </a:lvl5pPr>
            <a:lvl6pPr indent="0" lvl="5" marL="0" marR="0" rtl="0" algn="l">
              <a:buNone/>
              <a:defRPr/>
            </a:lvl6pPr>
            <a:lvl7pPr indent="0" lvl="6" marL="0" marR="0" rtl="0" algn="l">
              <a:buNone/>
              <a:defRPr/>
            </a:lvl7pPr>
            <a:lvl8pPr indent="0" lvl="7" marL="0" marR="0" rtl="0" algn="l">
              <a:buNone/>
              <a:defRPr/>
            </a:lvl8pPr>
            <a:lvl9pPr indent="0" lvl="8" marL="0" marR="0" rtl="0" algn="l">
              <a:buNone/>
              <a:defRPr/>
            </a:lvl9pPr>
          </a:lstStyle>
          <a:p>
            <a:pPr indent="-88900" lvl="0" marL="0" rtl="0" algn="l">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Title and Content 1">
  <p:cSld name="3_Title and Content_1">
    <p:spTree>
      <p:nvGrpSpPr>
        <p:cNvPr id="120" name="Shape 120"/>
        <p:cNvGrpSpPr/>
        <p:nvPr/>
      </p:nvGrpSpPr>
      <p:grpSpPr>
        <a:xfrm>
          <a:off x="0" y="0"/>
          <a:ext cx="0" cy="0"/>
          <a:chOff x="0" y="0"/>
          <a:chExt cx="0" cy="0"/>
        </a:xfrm>
      </p:grpSpPr>
      <p:sp>
        <p:nvSpPr>
          <p:cNvPr id="121" name="Google Shape;121;p33"/>
          <p:cNvSpPr/>
          <p:nvPr/>
        </p:nvSpPr>
        <p:spPr>
          <a:xfrm>
            <a:off x="251521" y="123479"/>
            <a:ext cx="8658900" cy="4680600"/>
          </a:xfrm>
          <a:prstGeom prst="roundRect">
            <a:avLst>
              <a:gd fmla="val 2078" name="adj"/>
            </a:avLst>
          </a:prstGeom>
          <a:solidFill>
            <a:schemeClr val="lt1">
              <a:alpha val="7569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22" name="Google Shape;122;p33"/>
          <p:cNvSpPr txBox="1"/>
          <p:nvPr>
            <p:ph type="title"/>
          </p:nvPr>
        </p:nvSpPr>
        <p:spPr>
          <a:xfrm>
            <a:off x="395538" y="150782"/>
            <a:ext cx="6919800" cy="530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 name="Google Shape;123;p33"/>
          <p:cNvSpPr txBox="1"/>
          <p:nvPr>
            <p:ph idx="1" type="body"/>
          </p:nvPr>
        </p:nvSpPr>
        <p:spPr>
          <a:xfrm>
            <a:off x="405258" y="987574"/>
            <a:ext cx="8343300" cy="3672300"/>
          </a:xfrm>
          <a:prstGeom prst="rect">
            <a:avLst/>
          </a:prstGeom>
          <a:noFill/>
          <a:ln>
            <a:noFill/>
          </a:ln>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480"/>
              </a:spcBef>
              <a:spcAft>
                <a:spcPts val="0"/>
              </a:spcAft>
              <a:buSzPts val="1400"/>
              <a:buChar char="○"/>
              <a:defRPr/>
            </a:lvl2pPr>
            <a:lvl3pPr indent="-317500" lvl="2" marL="1371600" rtl="0">
              <a:spcBef>
                <a:spcPts val="480"/>
              </a:spcBef>
              <a:spcAft>
                <a:spcPts val="0"/>
              </a:spcAft>
              <a:buSzPts val="1400"/>
              <a:buChar char="■"/>
              <a:defRPr/>
            </a:lvl3pPr>
            <a:lvl4pPr indent="-317500" lvl="3" marL="1828800" rtl="0">
              <a:spcBef>
                <a:spcPts val="360"/>
              </a:spcBef>
              <a:spcAft>
                <a:spcPts val="0"/>
              </a:spcAft>
              <a:buSzPts val="1400"/>
              <a:buChar char="●"/>
              <a:defRPr/>
            </a:lvl4pPr>
            <a:lvl5pPr indent="-317500" lvl="4" marL="2286000" rtl="0">
              <a:spcBef>
                <a:spcPts val="360"/>
              </a:spcBef>
              <a:spcAft>
                <a:spcPts val="0"/>
              </a:spcAft>
              <a:buSzPts val="1400"/>
              <a:buChar char="○"/>
              <a:defRPr/>
            </a:lvl5pPr>
            <a:lvl6pPr indent="-317500" lvl="5" marL="2743200" rtl="0">
              <a:spcBef>
                <a:spcPts val="360"/>
              </a:spcBef>
              <a:spcAft>
                <a:spcPts val="0"/>
              </a:spcAft>
              <a:buSzPts val="1400"/>
              <a:buChar char="■"/>
              <a:defRPr/>
            </a:lvl6pPr>
            <a:lvl7pPr indent="-317500" lvl="6" marL="3200400" rtl="0">
              <a:spcBef>
                <a:spcPts val="360"/>
              </a:spcBef>
              <a:spcAft>
                <a:spcPts val="0"/>
              </a:spcAft>
              <a:buSzPts val="1400"/>
              <a:buChar char="●"/>
              <a:defRPr/>
            </a:lvl7pPr>
            <a:lvl8pPr indent="-317500" lvl="7" marL="3657600" rtl="0">
              <a:spcBef>
                <a:spcPts val="360"/>
              </a:spcBef>
              <a:spcAft>
                <a:spcPts val="0"/>
              </a:spcAft>
              <a:buSzPts val="1400"/>
              <a:buChar char="○"/>
              <a:defRPr/>
            </a:lvl8pPr>
            <a:lvl9pPr indent="-317500" lvl="8" marL="4114800" rtl="0">
              <a:spcBef>
                <a:spcPts val="360"/>
              </a:spcBef>
              <a:spcAft>
                <a:spcPts val="0"/>
              </a:spcAft>
              <a:buSzPts val="1400"/>
              <a:buChar char="■"/>
              <a:defRPr/>
            </a:lvl9pPr>
          </a:lstStyle>
          <a:p/>
        </p:txBody>
      </p:sp>
      <p:sp>
        <p:nvSpPr>
          <p:cNvPr id="124" name="Google Shape;124;p33"/>
          <p:cNvSpPr txBox="1"/>
          <p:nvPr>
            <p:ph idx="11" type="ftr"/>
          </p:nvPr>
        </p:nvSpPr>
        <p:spPr>
          <a:xfrm>
            <a:off x="3131840" y="4789886"/>
            <a:ext cx="2897100" cy="353700"/>
          </a:xfrm>
          <a:prstGeom prst="rect">
            <a:avLst/>
          </a:prstGeom>
          <a:noFill/>
          <a:ln>
            <a:noFill/>
          </a:ln>
        </p:spPr>
        <p:txBody>
          <a:bodyPr anchorCtr="0" anchor="t" bIns="91425" lIns="91425" spcFirstLastPara="1" rIns="91425" wrap="square" tIns="91425">
            <a:noAutofit/>
          </a:bodyPr>
          <a:lstStyle>
            <a:lvl1pPr indent="-88900" lvl="0" marL="0" marR="0" rtl="0" algn="l">
              <a:spcBef>
                <a:spcPts val="0"/>
              </a:spcBef>
              <a:spcAft>
                <a:spcPts val="0"/>
              </a:spcAft>
              <a:buSzPts val="1400"/>
              <a:buChar char="●"/>
              <a:defRPr/>
            </a:lvl1pPr>
            <a:lvl2pPr indent="-100750" lvl="1" marL="456350" marR="0" rtl="0" algn="l">
              <a:spcBef>
                <a:spcPts val="0"/>
              </a:spcBef>
              <a:spcAft>
                <a:spcPts val="0"/>
              </a:spcAft>
              <a:buSzPts val="1400"/>
              <a:buChar char="○"/>
              <a:defRPr/>
            </a:lvl2pPr>
            <a:lvl3pPr indent="-99900" lvl="2" marL="912700" marR="0" rtl="0" algn="l">
              <a:spcBef>
                <a:spcPts val="0"/>
              </a:spcBef>
              <a:spcAft>
                <a:spcPts val="0"/>
              </a:spcAft>
              <a:buSzPts val="1400"/>
              <a:buChar char="■"/>
              <a:defRPr/>
            </a:lvl3pPr>
            <a:lvl4pPr indent="-99053" lvl="3" marL="1369053" marR="0" rtl="0" algn="l">
              <a:spcBef>
                <a:spcPts val="0"/>
              </a:spcBef>
              <a:spcAft>
                <a:spcPts val="0"/>
              </a:spcAft>
              <a:buSzPts val="1400"/>
              <a:buChar char="●"/>
              <a:defRPr/>
            </a:lvl4pPr>
            <a:lvl5pPr indent="-98206" lvl="4" marL="1825406" marR="0" rtl="0" algn="l">
              <a:spcBef>
                <a:spcPts val="0"/>
              </a:spcBef>
              <a:spcAft>
                <a:spcPts val="0"/>
              </a:spcAft>
              <a:buSzPts val="1400"/>
              <a:buChar char="○"/>
              <a:defRPr/>
            </a:lvl5pPr>
            <a:lvl6pPr indent="-97356" lvl="5" marL="2281756" marR="0" rtl="0" algn="l">
              <a:spcBef>
                <a:spcPts val="0"/>
              </a:spcBef>
              <a:spcAft>
                <a:spcPts val="0"/>
              </a:spcAft>
              <a:buSzPts val="1400"/>
              <a:buChar char="■"/>
              <a:defRPr/>
            </a:lvl6pPr>
            <a:lvl7pPr indent="-96508" lvl="6" marL="2738108" marR="0" rtl="0" algn="l">
              <a:spcBef>
                <a:spcPts val="0"/>
              </a:spcBef>
              <a:spcAft>
                <a:spcPts val="0"/>
              </a:spcAft>
              <a:buSzPts val="1400"/>
              <a:buChar char="●"/>
              <a:defRPr/>
            </a:lvl7pPr>
            <a:lvl8pPr indent="-95660" lvl="7" marL="3194460" marR="0" rtl="0" algn="l">
              <a:spcBef>
                <a:spcPts val="0"/>
              </a:spcBef>
              <a:spcAft>
                <a:spcPts val="0"/>
              </a:spcAft>
              <a:buSzPts val="1400"/>
              <a:buChar char="○"/>
              <a:defRPr/>
            </a:lvl8pPr>
            <a:lvl9pPr indent="-94809" lvl="8" marL="3650809" marR="0" rtl="0" algn="l">
              <a:spcBef>
                <a:spcPts val="0"/>
              </a:spcBef>
              <a:spcAft>
                <a:spcPts val="0"/>
              </a:spcAft>
              <a:buSzPts val="1400"/>
              <a:buChar char="■"/>
              <a:defRPr/>
            </a:lvl9pPr>
          </a:lstStyle>
          <a:p/>
        </p:txBody>
      </p:sp>
      <p:sp>
        <p:nvSpPr>
          <p:cNvPr id="125" name="Google Shape;125;p33"/>
          <p:cNvSpPr/>
          <p:nvPr/>
        </p:nvSpPr>
        <p:spPr>
          <a:xfrm>
            <a:off x="0" y="4840003"/>
            <a:ext cx="9144000" cy="323700"/>
          </a:xfrm>
          <a:prstGeom prst="rect">
            <a:avLst/>
          </a:prstGeom>
          <a:solidFill>
            <a:srgbClr val="000000">
              <a:alpha val="30590"/>
            </a:srgbClr>
          </a:solidFill>
          <a:ln>
            <a:noFill/>
          </a:ln>
        </p:spPr>
        <p:txBody>
          <a:bodyPr anchorCtr="0" anchor="ctr" bIns="45700" lIns="91400" spcFirstLastPara="1" rIns="91400" wrap="square" tIns="45700">
            <a:noAutofit/>
          </a:bodyPr>
          <a:lstStyle/>
          <a:p>
            <a:pPr indent="0" lvl="0" marL="0" marR="0" rtl="0" algn="l">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6" name="Google Shape;126;p33"/>
          <p:cNvSpPr/>
          <p:nvPr/>
        </p:nvSpPr>
        <p:spPr>
          <a:xfrm>
            <a:off x="7884368" y="4891587"/>
            <a:ext cx="933224" cy="206197"/>
          </a:xfrm>
          <a:prstGeom prst="rect">
            <a:avLst/>
          </a:prstGeom>
          <a:noFill/>
          <a:ln>
            <a:noFill/>
          </a:ln>
        </p:spPr>
      </p:sp>
      <p:grpSp>
        <p:nvGrpSpPr>
          <p:cNvPr id="127" name="Google Shape;127;p33"/>
          <p:cNvGrpSpPr/>
          <p:nvPr/>
        </p:nvGrpSpPr>
        <p:grpSpPr>
          <a:xfrm>
            <a:off x="7541996" y="267495"/>
            <a:ext cx="1512300" cy="801775"/>
            <a:chOff x="7541996" y="267494"/>
            <a:chExt cx="1512300" cy="801775"/>
          </a:xfrm>
        </p:grpSpPr>
        <p:grpSp>
          <p:nvGrpSpPr>
            <p:cNvPr id="128" name="Google Shape;128;p33"/>
            <p:cNvGrpSpPr/>
            <p:nvPr/>
          </p:nvGrpSpPr>
          <p:grpSpPr>
            <a:xfrm>
              <a:off x="7541996" y="277181"/>
              <a:ext cx="1512300" cy="792088"/>
              <a:chOff x="7596202" y="267494"/>
              <a:chExt cx="1512300" cy="792088"/>
            </a:xfrm>
          </p:grpSpPr>
          <p:sp>
            <p:nvSpPr>
              <p:cNvPr id="129" name="Google Shape;129;p33"/>
              <p:cNvSpPr/>
              <p:nvPr/>
            </p:nvSpPr>
            <p:spPr>
              <a:xfrm flipH="1" rot="10800000">
                <a:off x="8964737" y="703482"/>
                <a:ext cx="143700" cy="356100"/>
              </a:xfrm>
              <a:prstGeom prst="rtTriangle">
                <a:avLst/>
              </a:prstGeom>
              <a:solidFill>
                <a:srgbClr val="93B3D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8CB3E3"/>
                  </a:solidFill>
                  <a:latin typeface="Arial"/>
                  <a:ea typeface="Arial"/>
                  <a:cs typeface="Arial"/>
                  <a:sym typeface="Arial"/>
                </a:endParaRPr>
              </a:p>
            </p:txBody>
          </p:sp>
          <p:sp>
            <p:nvSpPr>
              <p:cNvPr id="130" name="Google Shape;130;p33"/>
              <p:cNvSpPr/>
              <p:nvPr/>
            </p:nvSpPr>
            <p:spPr>
              <a:xfrm flipH="1">
                <a:off x="7596202" y="267494"/>
                <a:ext cx="1512300" cy="436200"/>
              </a:xfrm>
              <a:prstGeom prst="snip1Rect">
                <a:avLst>
                  <a:gd fmla="val 16667" name="adj"/>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8CB3E3"/>
                  </a:solidFill>
                  <a:latin typeface="Arial"/>
                  <a:ea typeface="Arial"/>
                  <a:cs typeface="Arial"/>
                  <a:sym typeface="Arial"/>
                </a:endParaRPr>
              </a:p>
            </p:txBody>
          </p:sp>
        </p:grpSp>
        <p:sp>
          <p:nvSpPr>
            <p:cNvPr id="131" name="Google Shape;131;p33"/>
            <p:cNvSpPr/>
            <p:nvPr/>
          </p:nvSpPr>
          <p:spPr>
            <a:xfrm>
              <a:off x="7616407" y="267494"/>
              <a:ext cx="1172481" cy="402340"/>
            </a:xfrm>
            <a:prstGeom prst="rect">
              <a:avLst/>
            </a:prstGeom>
            <a:noFill/>
            <a:ln>
              <a:noFill/>
            </a:ln>
          </p:spPr>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N NAda">
  <p:cSld name="CUSTOM">
    <p:spTree>
      <p:nvGrpSpPr>
        <p:cNvPr id="132" name="Shape 132"/>
        <p:cNvGrpSpPr/>
        <p:nvPr/>
      </p:nvGrpSpPr>
      <p:grpSpPr>
        <a:xfrm>
          <a:off x="0" y="0"/>
          <a:ext cx="0" cy="0"/>
          <a:chOff x="0" y="0"/>
          <a:chExt cx="0" cy="0"/>
        </a:xfrm>
      </p:grpSpPr>
      <p:pic>
        <p:nvPicPr>
          <p:cNvPr id="133" name="Google Shape;133;p34"/>
          <p:cNvPicPr preferRelativeResize="0"/>
          <p:nvPr/>
        </p:nvPicPr>
        <p:blipFill>
          <a:blip r:embed="rId2">
            <a:alphaModFix/>
          </a:blip>
          <a:stretch>
            <a:fillRect/>
          </a:stretch>
        </p:blipFill>
        <p:spPr>
          <a:xfrm>
            <a:off x="0" y="709726"/>
            <a:ext cx="7406640" cy="360646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29.xml"/><Relationship Id="rId10" Type="http://schemas.openxmlformats.org/officeDocument/2006/relationships/slideLayout" Target="../slideLayouts/slideLayout28.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theme" Target="../theme/theme2.xml"/><Relationship Id="rId5" Type="http://schemas.openxmlformats.org/officeDocument/2006/relationships/slideLayout" Target="../slideLayouts/slideLayout23.xml"/><Relationship Id="rId6" Type="http://schemas.openxmlformats.org/officeDocument/2006/relationships/slideLayout" Target="../slideLayouts/slideLayout24.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205978"/>
            <a:ext cx="8229600" cy="857100"/>
          </a:xfrm>
          <a:prstGeom prst="rect">
            <a:avLst/>
          </a:prstGeom>
          <a:noFill/>
          <a:ln>
            <a:noFill/>
          </a:ln>
        </p:spPr>
        <p:txBody>
          <a:bodyPr anchorCtr="0" anchor="b" bIns="83525" lIns="83525" spcFirstLastPara="1" rIns="83525" wrap="square" tIns="83525">
            <a:noAutofit/>
          </a:bodyPr>
          <a:lstStyle>
            <a:lvl1pPr lvl="0" rtl="0">
              <a:spcBef>
                <a:spcPts val="0"/>
              </a:spcBef>
              <a:spcAft>
                <a:spcPts val="0"/>
              </a:spcAft>
              <a:buClr>
                <a:schemeClr val="dk1"/>
              </a:buClr>
              <a:buSzPts val="3300"/>
              <a:buNone/>
              <a:defRPr b="1" sz="3300">
                <a:solidFill>
                  <a:schemeClr val="dk1"/>
                </a:solidFill>
              </a:defRPr>
            </a:lvl1pPr>
            <a:lvl2pPr lvl="1" rtl="0">
              <a:spcBef>
                <a:spcPts val="0"/>
              </a:spcBef>
              <a:spcAft>
                <a:spcPts val="0"/>
              </a:spcAft>
              <a:buClr>
                <a:schemeClr val="dk1"/>
              </a:buClr>
              <a:buSzPts val="3300"/>
              <a:buNone/>
              <a:defRPr b="1" sz="3300">
                <a:solidFill>
                  <a:schemeClr val="dk1"/>
                </a:solidFill>
              </a:defRPr>
            </a:lvl2pPr>
            <a:lvl3pPr lvl="2" rtl="0">
              <a:spcBef>
                <a:spcPts val="0"/>
              </a:spcBef>
              <a:spcAft>
                <a:spcPts val="0"/>
              </a:spcAft>
              <a:buClr>
                <a:schemeClr val="dk1"/>
              </a:buClr>
              <a:buSzPts val="3300"/>
              <a:buNone/>
              <a:defRPr b="1" sz="3300">
                <a:solidFill>
                  <a:schemeClr val="dk1"/>
                </a:solidFill>
              </a:defRPr>
            </a:lvl3pPr>
            <a:lvl4pPr lvl="3" rtl="0">
              <a:spcBef>
                <a:spcPts val="0"/>
              </a:spcBef>
              <a:spcAft>
                <a:spcPts val="0"/>
              </a:spcAft>
              <a:buClr>
                <a:schemeClr val="dk1"/>
              </a:buClr>
              <a:buSzPts val="3300"/>
              <a:buNone/>
              <a:defRPr b="1" sz="3300">
                <a:solidFill>
                  <a:schemeClr val="dk1"/>
                </a:solidFill>
              </a:defRPr>
            </a:lvl4pPr>
            <a:lvl5pPr lvl="4" rtl="0">
              <a:spcBef>
                <a:spcPts val="0"/>
              </a:spcBef>
              <a:spcAft>
                <a:spcPts val="0"/>
              </a:spcAft>
              <a:buClr>
                <a:schemeClr val="dk1"/>
              </a:buClr>
              <a:buSzPts val="3300"/>
              <a:buNone/>
              <a:defRPr b="1" sz="3300">
                <a:solidFill>
                  <a:schemeClr val="dk1"/>
                </a:solidFill>
              </a:defRPr>
            </a:lvl5pPr>
            <a:lvl6pPr lvl="5" rtl="0">
              <a:spcBef>
                <a:spcPts val="0"/>
              </a:spcBef>
              <a:spcAft>
                <a:spcPts val="0"/>
              </a:spcAft>
              <a:buClr>
                <a:schemeClr val="dk1"/>
              </a:buClr>
              <a:buSzPts val="3300"/>
              <a:buNone/>
              <a:defRPr b="1" sz="3300">
                <a:solidFill>
                  <a:schemeClr val="dk1"/>
                </a:solidFill>
              </a:defRPr>
            </a:lvl6pPr>
            <a:lvl7pPr lvl="6" rtl="0">
              <a:spcBef>
                <a:spcPts val="0"/>
              </a:spcBef>
              <a:spcAft>
                <a:spcPts val="0"/>
              </a:spcAft>
              <a:buClr>
                <a:schemeClr val="dk1"/>
              </a:buClr>
              <a:buSzPts val="3300"/>
              <a:buNone/>
              <a:defRPr b="1" sz="3300">
                <a:solidFill>
                  <a:schemeClr val="dk1"/>
                </a:solidFill>
              </a:defRPr>
            </a:lvl7pPr>
            <a:lvl8pPr lvl="7" rtl="0">
              <a:spcBef>
                <a:spcPts val="0"/>
              </a:spcBef>
              <a:spcAft>
                <a:spcPts val="0"/>
              </a:spcAft>
              <a:buClr>
                <a:schemeClr val="dk1"/>
              </a:buClr>
              <a:buSzPts val="3300"/>
              <a:buNone/>
              <a:defRPr b="1" sz="3300">
                <a:solidFill>
                  <a:schemeClr val="dk1"/>
                </a:solidFill>
              </a:defRPr>
            </a:lvl8pPr>
            <a:lvl9pPr lvl="8" rtl="0">
              <a:spcBef>
                <a:spcPts val="0"/>
              </a:spcBef>
              <a:spcAft>
                <a:spcPts val="0"/>
              </a:spcAft>
              <a:buClr>
                <a:schemeClr val="dk1"/>
              </a:buClr>
              <a:buSzPts val="3300"/>
              <a:buNone/>
              <a:defRPr b="1" sz="3300">
                <a:solidFill>
                  <a:schemeClr val="dk1"/>
                </a:solidFill>
              </a:defRPr>
            </a:lvl9pPr>
          </a:lstStyle>
          <a:p/>
        </p:txBody>
      </p:sp>
      <p:sp>
        <p:nvSpPr>
          <p:cNvPr id="52" name="Google Shape;52;p13"/>
          <p:cNvSpPr txBox="1"/>
          <p:nvPr>
            <p:ph idx="1" type="body"/>
          </p:nvPr>
        </p:nvSpPr>
        <p:spPr>
          <a:xfrm>
            <a:off x="457200" y="1200150"/>
            <a:ext cx="8229600" cy="3725700"/>
          </a:xfrm>
          <a:prstGeom prst="rect">
            <a:avLst/>
          </a:prstGeom>
          <a:noFill/>
          <a:ln>
            <a:noFill/>
          </a:ln>
        </p:spPr>
        <p:txBody>
          <a:bodyPr anchorCtr="0" anchor="t" bIns="83525" lIns="83525" spcFirstLastPara="1" rIns="83525" wrap="square" tIns="83525">
            <a:noAutofit/>
          </a:bodyPr>
          <a:lstStyle>
            <a:lvl1pPr indent="-400050" lvl="0" marL="457200" rtl="0">
              <a:spcBef>
                <a:spcPts val="500"/>
              </a:spcBef>
              <a:spcAft>
                <a:spcPts val="0"/>
              </a:spcAft>
              <a:buClr>
                <a:schemeClr val="dk1"/>
              </a:buClr>
              <a:buSzPts val="2700"/>
              <a:buChar char="●"/>
              <a:defRPr sz="2700">
                <a:solidFill>
                  <a:schemeClr val="dk1"/>
                </a:solidFill>
              </a:defRPr>
            </a:lvl1pPr>
            <a:lvl2pPr indent="-368300" lvl="1" marL="914400" rtl="0">
              <a:spcBef>
                <a:spcPts val="0"/>
              </a:spcBef>
              <a:spcAft>
                <a:spcPts val="0"/>
              </a:spcAft>
              <a:buClr>
                <a:schemeClr val="dk1"/>
              </a:buClr>
              <a:buSzPts val="2200"/>
              <a:buChar char="○"/>
              <a:defRPr sz="2200">
                <a:solidFill>
                  <a:schemeClr val="dk1"/>
                </a:solidFill>
              </a:defRPr>
            </a:lvl2pPr>
            <a:lvl3pPr indent="-368300" lvl="2" marL="1371600" rtl="0">
              <a:spcBef>
                <a:spcPts val="0"/>
              </a:spcBef>
              <a:spcAft>
                <a:spcPts val="0"/>
              </a:spcAft>
              <a:buClr>
                <a:schemeClr val="dk1"/>
              </a:buClr>
              <a:buSzPts val="2200"/>
              <a:buChar char="■"/>
              <a:defRPr sz="2200">
                <a:solidFill>
                  <a:schemeClr val="dk1"/>
                </a:solidFill>
              </a:defRPr>
            </a:lvl3pPr>
            <a:lvl4pPr indent="-330200" lvl="3" marL="1828800" rtl="0">
              <a:spcBef>
                <a:spcPts val="0"/>
              </a:spcBef>
              <a:spcAft>
                <a:spcPts val="0"/>
              </a:spcAft>
              <a:buClr>
                <a:schemeClr val="dk1"/>
              </a:buClr>
              <a:buSzPts val="1600"/>
              <a:buChar char="●"/>
              <a:defRPr sz="1600">
                <a:solidFill>
                  <a:schemeClr val="dk1"/>
                </a:solidFill>
              </a:defRPr>
            </a:lvl4pPr>
            <a:lvl5pPr indent="-330200" lvl="4" marL="2286000" rtl="0">
              <a:spcBef>
                <a:spcPts val="0"/>
              </a:spcBef>
              <a:spcAft>
                <a:spcPts val="0"/>
              </a:spcAft>
              <a:buClr>
                <a:schemeClr val="dk1"/>
              </a:buClr>
              <a:buSzPts val="1600"/>
              <a:buChar char="○"/>
              <a:defRPr sz="1600">
                <a:solidFill>
                  <a:schemeClr val="dk1"/>
                </a:solidFill>
              </a:defRPr>
            </a:lvl5pPr>
            <a:lvl6pPr indent="-330200" lvl="5" marL="2743200" rtl="0">
              <a:spcBef>
                <a:spcPts val="0"/>
              </a:spcBef>
              <a:spcAft>
                <a:spcPts val="0"/>
              </a:spcAft>
              <a:buClr>
                <a:schemeClr val="dk1"/>
              </a:buClr>
              <a:buSzPts val="1600"/>
              <a:buChar char="■"/>
              <a:defRPr sz="1600">
                <a:solidFill>
                  <a:schemeClr val="dk1"/>
                </a:solidFill>
              </a:defRPr>
            </a:lvl6pPr>
            <a:lvl7pPr indent="-330200" lvl="6" marL="3200400" rtl="0">
              <a:spcBef>
                <a:spcPts val="0"/>
              </a:spcBef>
              <a:spcAft>
                <a:spcPts val="0"/>
              </a:spcAft>
              <a:buClr>
                <a:schemeClr val="dk1"/>
              </a:buClr>
              <a:buSzPts val="1600"/>
              <a:buChar char="●"/>
              <a:defRPr sz="1600">
                <a:solidFill>
                  <a:schemeClr val="dk1"/>
                </a:solidFill>
              </a:defRPr>
            </a:lvl7pPr>
            <a:lvl8pPr indent="-330200" lvl="7" marL="3657600" rtl="0">
              <a:spcBef>
                <a:spcPts val="0"/>
              </a:spcBef>
              <a:spcAft>
                <a:spcPts val="0"/>
              </a:spcAft>
              <a:buClr>
                <a:schemeClr val="dk1"/>
              </a:buClr>
              <a:buSzPts val="1600"/>
              <a:buChar char="○"/>
              <a:defRPr sz="1600">
                <a:solidFill>
                  <a:schemeClr val="dk1"/>
                </a:solidFill>
              </a:defRPr>
            </a:lvl8pPr>
            <a:lvl9pPr indent="-330200" lvl="8" marL="4114800" rtl="0">
              <a:spcBef>
                <a:spcPts val="0"/>
              </a:spcBef>
              <a:spcAft>
                <a:spcPts val="0"/>
              </a:spcAft>
              <a:buClr>
                <a:schemeClr val="dk1"/>
              </a:buClr>
              <a:buSzPts val="1600"/>
              <a:buChar char="■"/>
              <a:defRPr sz="1600">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Lst>
  <mc:AlternateContent>
    <mc:Choice Requires="p14">
      <p:transition p14:dur="0">
        <p14:prism dir="l"/>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71" name="Shape 71"/>
        <p:cNvGrpSpPr/>
        <p:nvPr/>
      </p:nvGrpSpPr>
      <p:grpSpPr>
        <a:xfrm>
          <a:off x="0" y="0"/>
          <a:ext cx="0" cy="0"/>
          <a:chOff x="0" y="0"/>
          <a:chExt cx="0" cy="0"/>
        </a:xfrm>
      </p:grpSpPr>
      <p:sp>
        <p:nvSpPr>
          <p:cNvPr id="72" name="Google Shape;72;p21"/>
          <p:cNvSpPr txBox="1"/>
          <p:nvPr>
            <p:ph type="title"/>
          </p:nvPr>
        </p:nvSpPr>
        <p:spPr>
          <a:xfrm>
            <a:off x="457200" y="274637"/>
            <a:ext cx="8229600" cy="1143000"/>
          </a:xfrm>
          <a:prstGeom prst="rect">
            <a:avLst/>
          </a:prstGeom>
          <a:noFill/>
          <a:ln>
            <a:noFill/>
          </a:ln>
        </p:spPr>
        <p:txBody>
          <a:bodyPr anchorCtr="0" anchor="b" bIns="91425" lIns="91425" spcFirstLastPara="1" rIns="91425" wrap="square" tIns="91425">
            <a:noAutofit/>
          </a:bodyPr>
          <a:lstStyle>
            <a:lvl1pPr indent="228600" lvl="0" marL="0" marR="0" rtl="0" algn="l">
              <a:lnSpc>
                <a:spcPct val="100000"/>
              </a:lnSpc>
              <a:spcBef>
                <a:spcPts val="0"/>
              </a:spcBef>
              <a:spcAft>
                <a:spcPts val="0"/>
              </a:spcAft>
              <a:buClr>
                <a:schemeClr val="dk1"/>
              </a:buClr>
              <a:buSzPts val="1400"/>
              <a:buFont typeface="Arial"/>
              <a:buNone/>
              <a:defRPr b="1" i="0" sz="3600" u="none" cap="none" strike="noStrike">
                <a:solidFill>
                  <a:schemeClr val="dk1"/>
                </a:solidFill>
                <a:latin typeface="Arial"/>
                <a:ea typeface="Arial"/>
                <a:cs typeface="Arial"/>
                <a:sym typeface="Arial"/>
              </a:defRPr>
            </a:lvl1pPr>
            <a:lvl2pPr indent="228600" lvl="1" marL="0" marR="0" rtl="0" algn="l">
              <a:lnSpc>
                <a:spcPct val="100000"/>
              </a:lnSpc>
              <a:spcBef>
                <a:spcPts val="0"/>
              </a:spcBef>
              <a:spcAft>
                <a:spcPts val="0"/>
              </a:spcAft>
              <a:buClr>
                <a:schemeClr val="dk1"/>
              </a:buClr>
              <a:buSzPts val="1400"/>
              <a:buFont typeface="Arial"/>
              <a:buNone/>
              <a:defRPr b="1" i="0" sz="3600" u="none" cap="none" strike="noStrike">
                <a:solidFill>
                  <a:schemeClr val="dk1"/>
                </a:solidFill>
                <a:latin typeface="Arial"/>
                <a:ea typeface="Arial"/>
                <a:cs typeface="Arial"/>
                <a:sym typeface="Arial"/>
              </a:defRPr>
            </a:lvl2pPr>
            <a:lvl3pPr indent="228600" lvl="2" marL="0" marR="0" rtl="0" algn="l">
              <a:spcBef>
                <a:spcPts val="0"/>
              </a:spcBef>
              <a:spcAft>
                <a:spcPts val="0"/>
              </a:spcAft>
              <a:buClr>
                <a:schemeClr val="dk1"/>
              </a:buClr>
              <a:buSzPts val="1400"/>
              <a:buFont typeface="Arial"/>
              <a:buNone/>
              <a:defRPr b="1" i="0" sz="3600" u="none" cap="none" strike="noStrike">
                <a:solidFill>
                  <a:schemeClr val="dk1"/>
                </a:solidFill>
                <a:latin typeface="Arial"/>
                <a:ea typeface="Arial"/>
                <a:cs typeface="Arial"/>
                <a:sym typeface="Arial"/>
              </a:defRPr>
            </a:lvl3pPr>
            <a:lvl4pPr indent="228600" lvl="3" marL="0" marR="0" rtl="0" algn="l">
              <a:spcBef>
                <a:spcPts val="0"/>
              </a:spcBef>
              <a:spcAft>
                <a:spcPts val="0"/>
              </a:spcAft>
              <a:buClr>
                <a:schemeClr val="dk1"/>
              </a:buClr>
              <a:buSzPts val="1400"/>
              <a:buFont typeface="Arial"/>
              <a:buNone/>
              <a:defRPr b="1" i="0" sz="3600" u="none" cap="none" strike="noStrike">
                <a:solidFill>
                  <a:schemeClr val="dk1"/>
                </a:solidFill>
                <a:latin typeface="Arial"/>
                <a:ea typeface="Arial"/>
                <a:cs typeface="Arial"/>
                <a:sym typeface="Arial"/>
              </a:defRPr>
            </a:lvl4pPr>
            <a:lvl5pPr indent="228600" lvl="4" marL="0" marR="0" rtl="0" algn="l">
              <a:spcBef>
                <a:spcPts val="0"/>
              </a:spcBef>
              <a:spcAft>
                <a:spcPts val="0"/>
              </a:spcAft>
              <a:buClr>
                <a:schemeClr val="dk1"/>
              </a:buClr>
              <a:buSzPts val="1400"/>
              <a:buFont typeface="Arial"/>
              <a:buNone/>
              <a:defRPr b="1" i="0" sz="3600" u="none" cap="none" strike="noStrike">
                <a:solidFill>
                  <a:schemeClr val="dk1"/>
                </a:solidFill>
                <a:latin typeface="Arial"/>
                <a:ea typeface="Arial"/>
                <a:cs typeface="Arial"/>
                <a:sym typeface="Arial"/>
              </a:defRPr>
            </a:lvl5pPr>
            <a:lvl6pPr indent="228600" lvl="5" marL="0" marR="0" rtl="0" algn="l">
              <a:spcBef>
                <a:spcPts val="0"/>
              </a:spcBef>
              <a:spcAft>
                <a:spcPts val="0"/>
              </a:spcAft>
              <a:buClr>
                <a:schemeClr val="dk1"/>
              </a:buClr>
              <a:buSzPts val="1400"/>
              <a:buFont typeface="Arial"/>
              <a:buNone/>
              <a:defRPr b="1" i="0" sz="3600" u="none" cap="none" strike="noStrike">
                <a:solidFill>
                  <a:schemeClr val="dk1"/>
                </a:solidFill>
                <a:latin typeface="Arial"/>
                <a:ea typeface="Arial"/>
                <a:cs typeface="Arial"/>
                <a:sym typeface="Arial"/>
              </a:defRPr>
            </a:lvl6pPr>
            <a:lvl7pPr indent="228600" lvl="6" marL="0" marR="0" rtl="0" algn="l">
              <a:spcBef>
                <a:spcPts val="0"/>
              </a:spcBef>
              <a:spcAft>
                <a:spcPts val="0"/>
              </a:spcAft>
              <a:buClr>
                <a:schemeClr val="dk1"/>
              </a:buClr>
              <a:buSzPts val="1400"/>
              <a:buFont typeface="Arial"/>
              <a:buNone/>
              <a:defRPr b="1" i="0" sz="3600" u="none" cap="none" strike="noStrike">
                <a:solidFill>
                  <a:schemeClr val="dk1"/>
                </a:solidFill>
                <a:latin typeface="Arial"/>
                <a:ea typeface="Arial"/>
                <a:cs typeface="Arial"/>
                <a:sym typeface="Arial"/>
              </a:defRPr>
            </a:lvl7pPr>
            <a:lvl8pPr indent="228600" lvl="7" marL="0" marR="0" rtl="0" algn="l">
              <a:spcBef>
                <a:spcPts val="0"/>
              </a:spcBef>
              <a:spcAft>
                <a:spcPts val="0"/>
              </a:spcAft>
              <a:buClr>
                <a:schemeClr val="dk1"/>
              </a:buClr>
              <a:buSzPts val="1400"/>
              <a:buFont typeface="Arial"/>
              <a:buNone/>
              <a:defRPr b="1" i="0" sz="3600" u="none" cap="none" strike="noStrike">
                <a:solidFill>
                  <a:schemeClr val="dk1"/>
                </a:solidFill>
                <a:latin typeface="Arial"/>
                <a:ea typeface="Arial"/>
                <a:cs typeface="Arial"/>
                <a:sym typeface="Arial"/>
              </a:defRPr>
            </a:lvl8pPr>
            <a:lvl9pPr indent="228600" lvl="8" marL="0" marR="0" rtl="0" algn="l">
              <a:spcBef>
                <a:spcPts val="0"/>
              </a:spcBef>
              <a:spcAft>
                <a:spcPts val="0"/>
              </a:spcAft>
              <a:buClr>
                <a:schemeClr val="dk1"/>
              </a:buClr>
              <a:buSzPts val="1400"/>
              <a:buFont typeface="Arial"/>
              <a:buNone/>
              <a:defRPr b="1" i="0" sz="3600" u="none" cap="none" strike="noStrike">
                <a:solidFill>
                  <a:schemeClr val="dk1"/>
                </a:solidFill>
                <a:latin typeface="Arial"/>
                <a:ea typeface="Arial"/>
                <a:cs typeface="Arial"/>
                <a:sym typeface="Arial"/>
              </a:defRPr>
            </a:lvl9pPr>
          </a:lstStyle>
          <a:p/>
        </p:txBody>
      </p:sp>
      <p:sp>
        <p:nvSpPr>
          <p:cNvPr id="73" name="Google Shape;73;p21"/>
          <p:cNvSpPr txBox="1"/>
          <p:nvPr>
            <p:ph idx="1" type="body"/>
          </p:nvPr>
        </p:nvSpPr>
        <p:spPr>
          <a:xfrm>
            <a:off x="457200" y="1600200"/>
            <a:ext cx="8229600" cy="49677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600"/>
              </a:spcBef>
              <a:spcAft>
                <a:spcPts val="0"/>
              </a:spcAft>
              <a:buClr>
                <a:schemeClr val="dk1"/>
              </a:buClr>
              <a:buSzPts val="1400"/>
              <a:buFont typeface="Arial"/>
              <a:buChar char="●"/>
              <a:defRPr b="0" i="0" sz="3000" u="none" cap="none" strike="noStrike">
                <a:solidFill>
                  <a:schemeClr val="dk1"/>
                </a:solidFill>
                <a:latin typeface="Arial"/>
                <a:ea typeface="Arial"/>
                <a:cs typeface="Arial"/>
                <a:sym typeface="Arial"/>
              </a:defRPr>
            </a:lvl1pPr>
            <a:lvl2pPr indent="-317500" lvl="1" marL="914400" marR="0" rtl="0" algn="l">
              <a:lnSpc>
                <a:spcPct val="100000"/>
              </a:lnSpc>
              <a:spcBef>
                <a:spcPts val="0"/>
              </a:spcBef>
              <a:spcAft>
                <a:spcPts val="0"/>
              </a:spcAft>
              <a:buClr>
                <a:schemeClr val="dk1"/>
              </a:buClr>
              <a:buSzPts val="1400"/>
              <a:buFont typeface="Arial"/>
              <a:buChar char="○"/>
              <a:defRPr b="0" i="0" sz="2400" u="none" cap="none" strike="noStrike">
                <a:solidFill>
                  <a:schemeClr val="dk1"/>
                </a:solidFill>
                <a:latin typeface="Arial"/>
                <a:ea typeface="Arial"/>
                <a:cs typeface="Arial"/>
                <a:sym typeface="Arial"/>
              </a:defRPr>
            </a:lvl2pPr>
            <a:lvl3pPr indent="-317500" lvl="2" marL="1371600" marR="0" rtl="0" algn="l">
              <a:lnSpc>
                <a:spcPct val="100000"/>
              </a:lnSpc>
              <a:spcBef>
                <a:spcPts val="0"/>
              </a:spcBef>
              <a:spcAft>
                <a:spcPts val="0"/>
              </a:spcAft>
              <a:buClr>
                <a:schemeClr val="dk1"/>
              </a:buClr>
              <a:buSzPts val="1400"/>
              <a:buFont typeface="Arial"/>
              <a:buChar char="■"/>
              <a:defRPr b="0" i="0" sz="2400" u="none" cap="none" strike="noStrike">
                <a:solidFill>
                  <a:schemeClr val="dk1"/>
                </a:solidFill>
                <a:latin typeface="Arial"/>
                <a:ea typeface="Arial"/>
                <a:cs typeface="Arial"/>
                <a:sym typeface="Arial"/>
              </a:defRPr>
            </a:lvl3pPr>
            <a:lvl4pPr indent="-317500" lvl="3" marL="1828800" marR="0" rtl="0" algn="l">
              <a:lnSpc>
                <a:spcPct val="100000"/>
              </a:lnSpc>
              <a:spcBef>
                <a:spcPts val="0"/>
              </a:spcBef>
              <a:spcAft>
                <a:spcPts val="0"/>
              </a:spcAft>
              <a:buClr>
                <a:schemeClr val="dk1"/>
              </a:buClr>
              <a:buSzPts val="1400"/>
              <a:buFont typeface="Arial"/>
              <a:buChar char="●"/>
              <a:defRPr b="0" i="0" sz="1800" u="none" cap="none" strike="noStrike">
                <a:solidFill>
                  <a:schemeClr val="dk1"/>
                </a:solidFill>
                <a:latin typeface="Arial"/>
                <a:ea typeface="Arial"/>
                <a:cs typeface="Arial"/>
                <a:sym typeface="Arial"/>
              </a:defRPr>
            </a:lvl4pPr>
            <a:lvl5pPr indent="-317500" lvl="4" marL="2286000" marR="0" rtl="0" algn="l">
              <a:lnSpc>
                <a:spcPct val="100000"/>
              </a:lnSpc>
              <a:spcBef>
                <a:spcPts val="0"/>
              </a:spcBef>
              <a:spcAft>
                <a:spcPts val="0"/>
              </a:spcAft>
              <a:buClr>
                <a:schemeClr val="dk1"/>
              </a:buClr>
              <a:buSzPts val="1400"/>
              <a:buFont typeface="Arial"/>
              <a:buChar char="○"/>
              <a:defRPr b="0" i="0" sz="1800" u="none" cap="none" strike="noStrike">
                <a:solidFill>
                  <a:schemeClr val="dk1"/>
                </a:solidFill>
                <a:latin typeface="Arial"/>
                <a:ea typeface="Arial"/>
                <a:cs typeface="Arial"/>
                <a:sym typeface="Arial"/>
              </a:defRPr>
            </a:lvl5pPr>
            <a:lvl6pPr indent="-317500" lvl="5" marL="2743200" marR="0" rtl="0" algn="l">
              <a:lnSpc>
                <a:spcPct val="100000"/>
              </a:lnSpc>
              <a:spcBef>
                <a:spcPts val="0"/>
              </a:spcBef>
              <a:spcAft>
                <a:spcPts val="0"/>
              </a:spcAft>
              <a:buClr>
                <a:schemeClr val="dk1"/>
              </a:buClr>
              <a:buSzPts val="1400"/>
              <a:buFont typeface="Arial"/>
              <a:buChar char="■"/>
              <a:defRPr b="0" i="0" sz="1800" u="none" cap="none" strike="noStrike">
                <a:solidFill>
                  <a:schemeClr val="dk1"/>
                </a:solidFill>
                <a:latin typeface="Arial"/>
                <a:ea typeface="Arial"/>
                <a:cs typeface="Arial"/>
                <a:sym typeface="Arial"/>
              </a:defRPr>
            </a:lvl6pPr>
            <a:lvl7pPr indent="-317500" lvl="6" marL="3200400" marR="0" rtl="0" algn="l">
              <a:lnSpc>
                <a:spcPct val="100000"/>
              </a:lnSpc>
              <a:spcBef>
                <a:spcPts val="0"/>
              </a:spcBef>
              <a:spcAft>
                <a:spcPts val="0"/>
              </a:spcAft>
              <a:buClr>
                <a:schemeClr val="dk1"/>
              </a:buClr>
              <a:buSzPts val="1400"/>
              <a:buFont typeface="Arial"/>
              <a:buChar char="●"/>
              <a:defRPr b="0" i="0" sz="1800" u="none" cap="none" strike="noStrike">
                <a:solidFill>
                  <a:schemeClr val="dk1"/>
                </a:solidFill>
                <a:latin typeface="Arial"/>
                <a:ea typeface="Arial"/>
                <a:cs typeface="Arial"/>
                <a:sym typeface="Arial"/>
              </a:defRPr>
            </a:lvl7pPr>
            <a:lvl8pPr indent="-317500" lvl="7" marL="3657600" marR="0" rtl="0" algn="l">
              <a:lnSpc>
                <a:spcPct val="100000"/>
              </a:lnSpc>
              <a:spcBef>
                <a:spcPts val="0"/>
              </a:spcBef>
              <a:spcAft>
                <a:spcPts val="0"/>
              </a:spcAft>
              <a:buClr>
                <a:schemeClr val="dk1"/>
              </a:buClr>
              <a:buSzPts val="1400"/>
              <a:buFont typeface="Arial"/>
              <a:buChar char="○"/>
              <a:defRPr b="0" i="0" sz="1800" u="none" cap="none" strike="noStrike">
                <a:solidFill>
                  <a:schemeClr val="dk1"/>
                </a:solidFill>
                <a:latin typeface="Arial"/>
                <a:ea typeface="Arial"/>
                <a:cs typeface="Arial"/>
                <a:sym typeface="Arial"/>
              </a:defRPr>
            </a:lvl8pPr>
            <a:lvl9pPr indent="-317500" lvl="8" marL="4114800" marR="0" rtl="0" algn="l">
              <a:lnSpc>
                <a:spcPct val="100000"/>
              </a:lnSpc>
              <a:spcBef>
                <a:spcPts val="0"/>
              </a:spcBef>
              <a:spcAft>
                <a:spcPts val="0"/>
              </a:spcAft>
              <a:buClr>
                <a:schemeClr val="dk1"/>
              </a:buClr>
              <a:buSzPts val="14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6.png"/><Relationship Id="rId4" Type="http://schemas.openxmlformats.org/officeDocument/2006/relationships/image" Target="../media/image4.jpg"/><Relationship Id="rId5" Type="http://schemas.openxmlformats.org/officeDocument/2006/relationships/image" Target="../media/image8.png"/><Relationship Id="rId6"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hyperlink" Target="https://flukeout.github.io/" TargetMode="External"/><Relationship Id="rId6" Type="http://schemas.openxmlformats.org/officeDocument/2006/relationships/image" Target="../media/image12.png"/><Relationship Id="rId7" Type="http://schemas.openxmlformats.org/officeDocument/2006/relationships/hyperlink" Target="https://flukeout.github.io/" TargetMode="External"/><Relationship Id="rId8" Type="http://schemas.openxmlformats.org/officeDocument/2006/relationships/hyperlink" Target="https://flukeout.github.io/"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4.jpg"/><Relationship Id="rId5" Type="http://schemas.openxmlformats.org/officeDocument/2006/relationships/image" Target="../media/image8.png"/><Relationship Id="rId6"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13.png"/><Relationship Id="rId5"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grpSp>
        <p:nvGrpSpPr>
          <p:cNvPr id="139" name="Google Shape;139;p35"/>
          <p:cNvGrpSpPr/>
          <p:nvPr/>
        </p:nvGrpSpPr>
        <p:grpSpPr>
          <a:xfrm>
            <a:off x="-17746" y="0"/>
            <a:ext cx="9211188" cy="5143500"/>
            <a:chOff x="-17746" y="0"/>
            <a:chExt cx="9211188" cy="5715000"/>
          </a:xfrm>
        </p:grpSpPr>
        <p:pic>
          <p:nvPicPr>
            <p:cNvPr descr="rawpixel-com-323215.jpg" id="140" name="Google Shape;140;p35"/>
            <p:cNvPicPr preferRelativeResize="0"/>
            <p:nvPr/>
          </p:nvPicPr>
          <p:blipFill rotWithShape="1">
            <a:blip r:embed="rId3">
              <a:alphaModFix/>
            </a:blip>
            <a:srcRect b="3488" l="0" r="0" t="3479"/>
            <a:stretch/>
          </p:blipFill>
          <p:spPr>
            <a:xfrm>
              <a:off x="-17746" y="0"/>
              <a:ext cx="9205230" cy="5714999"/>
            </a:xfrm>
            <a:prstGeom prst="rect">
              <a:avLst/>
            </a:prstGeom>
            <a:noFill/>
            <a:ln>
              <a:noFill/>
            </a:ln>
          </p:spPr>
        </p:pic>
        <p:pic>
          <p:nvPicPr>
            <p:cNvPr descr="bkg.jpg" id="141" name="Google Shape;141;p35"/>
            <p:cNvPicPr preferRelativeResize="0"/>
            <p:nvPr/>
          </p:nvPicPr>
          <p:blipFill>
            <a:blip r:embed="rId4">
              <a:alphaModFix amt="90000"/>
            </a:blip>
            <a:stretch>
              <a:fillRect/>
            </a:stretch>
          </p:blipFill>
          <p:spPr>
            <a:xfrm>
              <a:off x="-11784" y="0"/>
              <a:ext cx="9205225" cy="5715000"/>
            </a:xfrm>
            <a:prstGeom prst="rect">
              <a:avLst/>
            </a:prstGeom>
            <a:noFill/>
            <a:ln>
              <a:noFill/>
            </a:ln>
          </p:spPr>
        </p:pic>
      </p:grpSp>
      <p:grpSp>
        <p:nvGrpSpPr>
          <p:cNvPr id="142" name="Google Shape;142;p35"/>
          <p:cNvGrpSpPr/>
          <p:nvPr/>
        </p:nvGrpSpPr>
        <p:grpSpPr>
          <a:xfrm>
            <a:off x="3507060" y="2308855"/>
            <a:ext cx="2129881" cy="525790"/>
            <a:chOff x="3487403" y="2670898"/>
            <a:chExt cx="2129881" cy="584211"/>
          </a:xfrm>
        </p:grpSpPr>
        <p:pic>
          <p:nvPicPr>
            <p:cNvPr id="143" name="Google Shape;143;p35"/>
            <p:cNvPicPr preferRelativeResize="0"/>
            <p:nvPr/>
          </p:nvPicPr>
          <p:blipFill>
            <a:blip r:embed="rId5">
              <a:alphaModFix amt="8000"/>
            </a:blip>
            <a:stretch>
              <a:fillRect/>
            </a:stretch>
          </p:blipFill>
          <p:spPr>
            <a:xfrm>
              <a:off x="3499759" y="2695609"/>
              <a:ext cx="2117525" cy="559500"/>
            </a:xfrm>
            <a:prstGeom prst="rect">
              <a:avLst/>
            </a:prstGeom>
            <a:noFill/>
            <a:ln>
              <a:noFill/>
            </a:ln>
          </p:spPr>
        </p:pic>
        <p:pic>
          <p:nvPicPr>
            <p:cNvPr id="144" name="Google Shape;144;p35"/>
            <p:cNvPicPr preferRelativeResize="0"/>
            <p:nvPr/>
          </p:nvPicPr>
          <p:blipFill>
            <a:blip r:embed="rId6">
              <a:alphaModFix/>
            </a:blip>
            <a:stretch>
              <a:fillRect/>
            </a:stretch>
          </p:blipFill>
          <p:spPr>
            <a:xfrm>
              <a:off x="3487403" y="2670898"/>
              <a:ext cx="2117525" cy="559500"/>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78" name="Shape 278"/>
        <p:cNvGrpSpPr/>
        <p:nvPr/>
      </p:nvGrpSpPr>
      <p:grpSpPr>
        <a:xfrm>
          <a:off x="0" y="0"/>
          <a:ext cx="0" cy="0"/>
          <a:chOff x="0" y="0"/>
          <a:chExt cx="0" cy="0"/>
        </a:xfrm>
      </p:grpSpPr>
      <p:sp>
        <p:nvSpPr>
          <p:cNvPr id="279" name="Google Shape;279;p44"/>
          <p:cNvSpPr txBox="1"/>
          <p:nvPr/>
        </p:nvSpPr>
        <p:spPr>
          <a:xfrm>
            <a:off x="377125" y="509650"/>
            <a:ext cx="3460800" cy="8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b="1" lang="en">
                <a:latin typeface="Montserrat"/>
                <a:ea typeface="Montserrat"/>
                <a:cs typeface="Montserrat"/>
                <a:sym typeface="Montserrat"/>
              </a:rPr>
              <a:t>UI Boot Camp: CSS</a:t>
            </a:r>
            <a:endParaRPr b="1">
              <a:latin typeface="Montserrat"/>
              <a:ea typeface="Montserrat"/>
              <a:cs typeface="Montserrat"/>
              <a:sym typeface="Montserrat"/>
            </a:endParaRPr>
          </a:p>
          <a:p>
            <a:pPr indent="0" lvl="0" marL="0" rtl="0" algn="l">
              <a:lnSpc>
                <a:spcPct val="115000"/>
              </a:lnSpc>
              <a:spcBef>
                <a:spcPts val="1000"/>
              </a:spcBef>
              <a:spcAft>
                <a:spcPts val="0"/>
              </a:spcAft>
              <a:buClr>
                <a:srgbClr val="000000"/>
              </a:buClr>
              <a:buSzPts val="1100"/>
              <a:buFont typeface="Arial"/>
              <a:buNone/>
            </a:pPr>
            <a:r>
              <a:rPr b="1" lang="en" sz="2400">
                <a:latin typeface="Montserrat"/>
                <a:ea typeface="Montserrat"/>
                <a:cs typeface="Montserrat"/>
                <a:sym typeface="Montserrat"/>
              </a:rPr>
              <a:t>Specificity</a:t>
            </a:r>
            <a:endParaRPr b="1" i="1" sz="1000">
              <a:latin typeface="Roboto Condensed"/>
              <a:ea typeface="Roboto Condensed"/>
              <a:cs typeface="Roboto Condensed"/>
              <a:sym typeface="Roboto Condensed"/>
            </a:endParaRPr>
          </a:p>
        </p:txBody>
      </p:sp>
      <p:sp>
        <p:nvSpPr>
          <p:cNvPr id="280" name="Google Shape;280;p44"/>
          <p:cNvSpPr/>
          <p:nvPr/>
        </p:nvSpPr>
        <p:spPr>
          <a:xfrm>
            <a:off x="226720" y="476100"/>
            <a:ext cx="302400" cy="33900"/>
          </a:xfrm>
          <a:prstGeom prst="rect">
            <a:avLst/>
          </a:prstGeom>
          <a:solidFill>
            <a:srgbClr val="0AD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4"/>
          <p:cNvSpPr/>
          <p:nvPr/>
        </p:nvSpPr>
        <p:spPr>
          <a:xfrm>
            <a:off x="390121" y="178268"/>
            <a:ext cx="3460800" cy="242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 sz="1000">
                <a:solidFill>
                  <a:srgbClr val="B7B7B7"/>
                </a:solidFill>
                <a:latin typeface="Montserrat"/>
                <a:ea typeface="Montserrat"/>
                <a:cs typeface="Montserrat"/>
                <a:sym typeface="Montserrat"/>
              </a:rPr>
              <a:t>UI ENGINEERING STUDIO</a:t>
            </a:r>
            <a:endParaRPr sz="1000">
              <a:solidFill>
                <a:srgbClr val="B7B7B7"/>
              </a:solidFill>
              <a:latin typeface="Montserrat"/>
              <a:ea typeface="Montserrat"/>
              <a:cs typeface="Montserrat"/>
              <a:sym typeface="Montserrat"/>
            </a:endParaRPr>
          </a:p>
        </p:txBody>
      </p:sp>
      <p:pic>
        <p:nvPicPr>
          <p:cNvPr descr="Logo2.png" id="282" name="Google Shape;282;p44"/>
          <p:cNvPicPr preferRelativeResize="0"/>
          <p:nvPr/>
        </p:nvPicPr>
        <p:blipFill>
          <a:blip r:embed="rId3">
            <a:alphaModFix/>
          </a:blip>
          <a:stretch>
            <a:fillRect/>
          </a:stretch>
        </p:blipFill>
        <p:spPr>
          <a:xfrm>
            <a:off x="226717" y="279585"/>
            <a:ext cx="153570" cy="120622"/>
          </a:xfrm>
          <a:prstGeom prst="rect">
            <a:avLst/>
          </a:prstGeom>
          <a:noFill/>
          <a:ln>
            <a:noFill/>
          </a:ln>
        </p:spPr>
      </p:pic>
      <p:pic>
        <p:nvPicPr>
          <p:cNvPr id="283" name="Google Shape;283;p44"/>
          <p:cNvPicPr preferRelativeResize="0"/>
          <p:nvPr/>
        </p:nvPicPr>
        <p:blipFill rotWithShape="1">
          <a:blip r:embed="rId4">
            <a:alphaModFix/>
          </a:blip>
          <a:srcRect b="24127" l="0" r="0" t="0"/>
          <a:stretch/>
        </p:blipFill>
        <p:spPr>
          <a:xfrm>
            <a:off x="385023" y="4699892"/>
            <a:ext cx="661850" cy="120622"/>
          </a:xfrm>
          <a:prstGeom prst="rect">
            <a:avLst/>
          </a:prstGeom>
          <a:noFill/>
          <a:ln>
            <a:noFill/>
          </a:ln>
        </p:spPr>
      </p:pic>
      <p:sp>
        <p:nvSpPr>
          <p:cNvPr id="284" name="Google Shape;284;p44"/>
          <p:cNvSpPr txBox="1"/>
          <p:nvPr/>
        </p:nvSpPr>
        <p:spPr>
          <a:xfrm>
            <a:off x="521850" y="1661700"/>
            <a:ext cx="8211900" cy="756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600">
                <a:solidFill>
                  <a:srgbClr val="2D2973"/>
                </a:solidFill>
                <a:latin typeface="Roboto Condensed Light"/>
                <a:ea typeface="Roboto Condensed Light"/>
                <a:cs typeface="Roboto Condensed Light"/>
                <a:sym typeface="Roboto Condensed Light"/>
              </a:rPr>
              <a:t>div</a:t>
            </a:r>
            <a:r>
              <a:rPr lang="en" sz="3600">
                <a:solidFill>
                  <a:srgbClr val="4B2A79"/>
                </a:solidFill>
                <a:latin typeface="Roboto Condensed Light"/>
                <a:ea typeface="Roboto Condensed Light"/>
                <a:cs typeface="Roboto Condensed Light"/>
                <a:sym typeface="Roboto Condensed Light"/>
              </a:rPr>
              <a:t>#user</a:t>
            </a:r>
            <a:r>
              <a:rPr lang="en" sz="3600">
                <a:solidFill>
                  <a:srgbClr val="802A81"/>
                </a:solidFill>
                <a:latin typeface="Roboto Condensed Light"/>
                <a:ea typeface="Roboto Condensed Light"/>
                <a:cs typeface="Roboto Condensed Light"/>
                <a:sym typeface="Roboto Condensed Light"/>
              </a:rPr>
              <a:t>.container.selected</a:t>
            </a:r>
            <a:r>
              <a:rPr lang="en" sz="3600">
                <a:solidFill>
                  <a:schemeClr val="dk1"/>
                </a:solidFill>
                <a:latin typeface="Roboto Condensed Light"/>
                <a:ea typeface="Roboto Condensed Light"/>
                <a:cs typeface="Roboto Condensed Light"/>
                <a:sym typeface="Roboto Condensed Light"/>
              </a:rPr>
              <a:t> {}</a:t>
            </a:r>
            <a:endParaRPr sz="3600">
              <a:solidFill>
                <a:schemeClr val="dk1"/>
              </a:solidFill>
              <a:latin typeface="Roboto Condensed Light"/>
              <a:ea typeface="Roboto Condensed Light"/>
              <a:cs typeface="Roboto Condensed Light"/>
              <a:sym typeface="Roboto Condensed Light"/>
            </a:endParaRPr>
          </a:p>
          <a:p>
            <a:pPr indent="0" lvl="0" marL="457200" rtl="0" algn="l">
              <a:lnSpc>
                <a:spcPct val="115000"/>
              </a:lnSpc>
              <a:spcBef>
                <a:spcPts val="0"/>
              </a:spcBef>
              <a:spcAft>
                <a:spcPts val="0"/>
              </a:spcAft>
              <a:buNone/>
            </a:pPr>
            <a:r>
              <a:t/>
            </a:r>
            <a:endParaRPr sz="3600">
              <a:solidFill>
                <a:schemeClr val="dk1"/>
              </a:solidFill>
              <a:latin typeface="Roboto Condensed Light"/>
              <a:ea typeface="Roboto Condensed Light"/>
              <a:cs typeface="Roboto Condensed Light"/>
              <a:sym typeface="Roboto Condensed Light"/>
            </a:endParaRPr>
          </a:p>
        </p:txBody>
      </p:sp>
      <p:sp>
        <p:nvSpPr>
          <p:cNvPr id="285" name="Google Shape;285;p44"/>
          <p:cNvSpPr txBox="1"/>
          <p:nvPr/>
        </p:nvSpPr>
        <p:spPr>
          <a:xfrm>
            <a:off x="1671350" y="2775050"/>
            <a:ext cx="6116700" cy="1824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rgbClr val="2D2973"/>
                </a:solidFill>
                <a:latin typeface="Roboto Condensed"/>
                <a:ea typeface="Roboto Condensed"/>
                <a:cs typeface="Roboto Condensed"/>
                <a:sym typeface="Roboto Condensed"/>
              </a:rPr>
              <a:t>1 </a:t>
            </a:r>
            <a:r>
              <a:rPr lang="en" sz="2400">
                <a:solidFill>
                  <a:srgbClr val="2D2973"/>
                </a:solidFill>
                <a:latin typeface="Roboto Condensed Light"/>
                <a:ea typeface="Roboto Condensed Light"/>
                <a:cs typeface="Roboto Condensed Light"/>
                <a:sym typeface="Roboto Condensed Light"/>
              </a:rPr>
              <a:t>ID</a:t>
            </a:r>
            <a:r>
              <a:rPr lang="en" sz="2400">
                <a:latin typeface="Roboto Condensed Light"/>
                <a:ea typeface="Roboto Condensed Light"/>
                <a:cs typeface="Roboto Condensed Light"/>
                <a:sym typeface="Roboto Condensed Light"/>
              </a:rPr>
              <a:t> x 100 = </a:t>
            </a:r>
            <a:r>
              <a:rPr b="1" lang="en" sz="2400">
                <a:latin typeface="Roboto Condensed"/>
                <a:ea typeface="Roboto Condensed"/>
                <a:cs typeface="Roboto Condensed"/>
                <a:sym typeface="Roboto Condensed"/>
              </a:rPr>
              <a:t>100</a:t>
            </a:r>
            <a:endParaRPr b="1" sz="2400">
              <a:latin typeface="Roboto Condensed"/>
              <a:ea typeface="Roboto Condensed"/>
              <a:cs typeface="Roboto Condensed"/>
              <a:sym typeface="Roboto Condensed"/>
            </a:endParaRPr>
          </a:p>
          <a:p>
            <a:pPr indent="0" lvl="0" marL="0" rtl="0" algn="ctr">
              <a:lnSpc>
                <a:spcPct val="115000"/>
              </a:lnSpc>
              <a:spcBef>
                <a:spcPts val="0"/>
              </a:spcBef>
              <a:spcAft>
                <a:spcPts val="0"/>
              </a:spcAft>
              <a:buNone/>
            </a:pPr>
            <a:r>
              <a:rPr b="1" lang="en" sz="2400">
                <a:solidFill>
                  <a:srgbClr val="3B2976"/>
                </a:solidFill>
                <a:latin typeface="Roboto Condensed"/>
                <a:ea typeface="Roboto Condensed"/>
                <a:cs typeface="Roboto Condensed"/>
                <a:sym typeface="Roboto Condensed"/>
              </a:rPr>
              <a:t>2 </a:t>
            </a:r>
            <a:r>
              <a:rPr lang="en" sz="2400">
                <a:solidFill>
                  <a:srgbClr val="3B2976"/>
                </a:solidFill>
                <a:latin typeface="Roboto Condensed Light"/>
                <a:ea typeface="Roboto Condensed Light"/>
                <a:cs typeface="Roboto Condensed Light"/>
                <a:sym typeface="Roboto Condensed Light"/>
              </a:rPr>
              <a:t>Classes</a:t>
            </a:r>
            <a:r>
              <a:rPr b="1" lang="en" sz="2400">
                <a:solidFill>
                  <a:srgbClr val="3B2976"/>
                </a:solidFill>
                <a:latin typeface="Roboto Condensed"/>
                <a:ea typeface="Roboto Condensed"/>
                <a:cs typeface="Roboto Condensed"/>
                <a:sym typeface="Roboto Condensed"/>
              </a:rPr>
              <a:t> </a:t>
            </a:r>
            <a:r>
              <a:rPr lang="en" sz="2400">
                <a:solidFill>
                  <a:srgbClr val="3B2976"/>
                </a:solidFill>
                <a:latin typeface="Roboto Condensed Light"/>
                <a:ea typeface="Roboto Condensed Light"/>
                <a:cs typeface="Roboto Condensed Light"/>
                <a:sym typeface="Roboto Condensed Light"/>
              </a:rPr>
              <a:t>x</a:t>
            </a:r>
            <a:r>
              <a:rPr lang="en" sz="2400">
                <a:latin typeface="Roboto Condensed Light"/>
                <a:ea typeface="Roboto Condensed Light"/>
                <a:cs typeface="Roboto Condensed Light"/>
                <a:sym typeface="Roboto Condensed Light"/>
              </a:rPr>
              <a:t> 10  = </a:t>
            </a:r>
            <a:r>
              <a:rPr b="1" lang="en" sz="2400">
                <a:latin typeface="Roboto Condensed"/>
                <a:ea typeface="Roboto Condensed"/>
                <a:cs typeface="Roboto Condensed"/>
                <a:sym typeface="Roboto Condensed"/>
              </a:rPr>
              <a:t>20</a:t>
            </a:r>
            <a:endParaRPr b="1" sz="2400">
              <a:latin typeface="Roboto Condensed"/>
              <a:ea typeface="Roboto Condensed"/>
              <a:cs typeface="Roboto Condensed"/>
              <a:sym typeface="Roboto Condensed"/>
            </a:endParaRPr>
          </a:p>
          <a:p>
            <a:pPr indent="0" lvl="0" marL="0" rtl="0" algn="ctr">
              <a:lnSpc>
                <a:spcPct val="115000"/>
              </a:lnSpc>
              <a:spcBef>
                <a:spcPts val="0"/>
              </a:spcBef>
              <a:spcAft>
                <a:spcPts val="0"/>
              </a:spcAft>
              <a:buNone/>
            </a:pPr>
            <a:r>
              <a:rPr b="1" lang="en" sz="2400">
                <a:solidFill>
                  <a:srgbClr val="5C2A7C"/>
                </a:solidFill>
                <a:latin typeface="Roboto Condensed"/>
                <a:ea typeface="Roboto Condensed"/>
                <a:cs typeface="Roboto Condensed"/>
                <a:sym typeface="Roboto Condensed"/>
              </a:rPr>
              <a:t>1 </a:t>
            </a:r>
            <a:r>
              <a:rPr lang="en" sz="2400">
                <a:solidFill>
                  <a:srgbClr val="5C2A7C"/>
                </a:solidFill>
                <a:latin typeface="Roboto Condensed Light"/>
                <a:ea typeface="Roboto Condensed Light"/>
                <a:cs typeface="Roboto Condensed Light"/>
                <a:sym typeface="Roboto Condensed Light"/>
              </a:rPr>
              <a:t>Elements and pseudo-elements</a:t>
            </a:r>
            <a:r>
              <a:rPr b="1" lang="en" sz="2400">
                <a:solidFill>
                  <a:srgbClr val="5C2A7C"/>
                </a:solidFill>
                <a:latin typeface="Roboto Condensed"/>
                <a:ea typeface="Roboto Condensed"/>
                <a:cs typeface="Roboto Condensed"/>
                <a:sym typeface="Roboto Condensed"/>
              </a:rPr>
              <a:t> </a:t>
            </a:r>
            <a:r>
              <a:rPr lang="en" sz="2400">
                <a:latin typeface="Roboto Condensed Light"/>
                <a:ea typeface="Roboto Condensed Light"/>
                <a:cs typeface="Roboto Condensed Light"/>
                <a:sym typeface="Roboto Condensed Light"/>
              </a:rPr>
              <a:t>x 1 = </a:t>
            </a:r>
            <a:r>
              <a:rPr b="1" lang="en" sz="2400">
                <a:latin typeface="Roboto Condensed"/>
                <a:ea typeface="Roboto Condensed"/>
                <a:cs typeface="Roboto Condensed"/>
                <a:sym typeface="Roboto Condensed"/>
              </a:rPr>
              <a:t>1</a:t>
            </a:r>
            <a:endParaRPr b="1" sz="2400">
              <a:latin typeface="Roboto Condensed"/>
              <a:ea typeface="Roboto Condensed"/>
              <a:cs typeface="Roboto Condensed"/>
              <a:sym typeface="Roboto Condensed"/>
            </a:endParaRPr>
          </a:p>
          <a:p>
            <a:pPr indent="0" lvl="0" marL="0" rtl="0" algn="ctr">
              <a:lnSpc>
                <a:spcPct val="115000"/>
              </a:lnSpc>
              <a:spcBef>
                <a:spcPts val="0"/>
              </a:spcBef>
              <a:spcAft>
                <a:spcPts val="0"/>
              </a:spcAft>
              <a:buNone/>
            </a:pPr>
            <a:r>
              <a:rPr lang="en" sz="3000">
                <a:latin typeface="Roboto Condensed Light"/>
                <a:ea typeface="Roboto Condensed Light"/>
                <a:cs typeface="Roboto Condensed Light"/>
                <a:sym typeface="Roboto Condensed Light"/>
              </a:rPr>
              <a:t>Total</a:t>
            </a:r>
            <a:r>
              <a:rPr b="1" lang="en" sz="3000">
                <a:latin typeface="Roboto Condensed"/>
                <a:ea typeface="Roboto Condensed"/>
                <a:cs typeface="Roboto Condensed"/>
                <a:sym typeface="Roboto Condensed"/>
              </a:rPr>
              <a:t>  12</a:t>
            </a:r>
            <a:r>
              <a:rPr b="1" lang="en" sz="3000">
                <a:latin typeface="Roboto Condensed"/>
                <a:ea typeface="Roboto Condensed"/>
                <a:cs typeface="Roboto Condensed"/>
                <a:sym typeface="Roboto Condensed"/>
              </a:rPr>
              <a:t>1</a:t>
            </a:r>
            <a:endParaRPr b="1" sz="3000">
              <a:latin typeface="Roboto Condensed"/>
              <a:ea typeface="Roboto Condensed"/>
              <a:cs typeface="Roboto Condensed"/>
              <a:sym typeface="Roboto Condense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89" name="Shape 289"/>
        <p:cNvGrpSpPr/>
        <p:nvPr/>
      </p:nvGrpSpPr>
      <p:grpSpPr>
        <a:xfrm>
          <a:off x="0" y="0"/>
          <a:ext cx="0" cy="0"/>
          <a:chOff x="0" y="0"/>
          <a:chExt cx="0" cy="0"/>
        </a:xfrm>
      </p:grpSpPr>
      <p:sp>
        <p:nvSpPr>
          <p:cNvPr id="290" name="Google Shape;290;p45"/>
          <p:cNvSpPr txBox="1"/>
          <p:nvPr/>
        </p:nvSpPr>
        <p:spPr>
          <a:xfrm>
            <a:off x="377125" y="509650"/>
            <a:ext cx="4194900" cy="8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b="1" lang="en">
                <a:latin typeface="Montserrat"/>
                <a:ea typeface="Montserrat"/>
                <a:cs typeface="Montserrat"/>
                <a:sym typeface="Montserrat"/>
              </a:rPr>
              <a:t>UI Boot Camp: CSS</a:t>
            </a:r>
            <a:br>
              <a:rPr b="1" lang="en">
                <a:latin typeface="Montserrat"/>
                <a:ea typeface="Montserrat"/>
                <a:cs typeface="Montserrat"/>
                <a:sym typeface="Montserrat"/>
              </a:rPr>
            </a:br>
            <a:r>
              <a:rPr b="1" lang="en" sz="2400">
                <a:latin typeface="Montserrat"/>
                <a:ea typeface="Montserrat"/>
                <a:cs typeface="Montserrat"/>
                <a:sym typeface="Montserrat"/>
              </a:rPr>
              <a:t>Homework: CSS Dinner</a:t>
            </a:r>
            <a:endParaRPr b="1" i="1" sz="1000">
              <a:latin typeface="Roboto Condensed"/>
              <a:ea typeface="Roboto Condensed"/>
              <a:cs typeface="Roboto Condensed"/>
              <a:sym typeface="Roboto Condensed"/>
            </a:endParaRPr>
          </a:p>
        </p:txBody>
      </p:sp>
      <p:sp>
        <p:nvSpPr>
          <p:cNvPr id="291" name="Google Shape;291;p45"/>
          <p:cNvSpPr/>
          <p:nvPr/>
        </p:nvSpPr>
        <p:spPr>
          <a:xfrm>
            <a:off x="226720" y="476100"/>
            <a:ext cx="302400" cy="33900"/>
          </a:xfrm>
          <a:prstGeom prst="rect">
            <a:avLst/>
          </a:prstGeom>
          <a:solidFill>
            <a:srgbClr val="0AD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5"/>
          <p:cNvSpPr/>
          <p:nvPr/>
        </p:nvSpPr>
        <p:spPr>
          <a:xfrm>
            <a:off x="390121" y="178268"/>
            <a:ext cx="3460800" cy="242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 sz="1000">
                <a:solidFill>
                  <a:srgbClr val="B7B7B7"/>
                </a:solidFill>
                <a:latin typeface="Montserrat"/>
                <a:ea typeface="Montserrat"/>
                <a:cs typeface="Montserrat"/>
                <a:sym typeface="Montserrat"/>
              </a:rPr>
              <a:t>UI ENGINEERING STUDIO</a:t>
            </a:r>
            <a:endParaRPr sz="1000">
              <a:solidFill>
                <a:srgbClr val="B7B7B7"/>
              </a:solidFill>
              <a:latin typeface="Montserrat"/>
              <a:ea typeface="Montserrat"/>
              <a:cs typeface="Montserrat"/>
              <a:sym typeface="Montserrat"/>
            </a:endParaRPr>
          </a:p>
        </p:txBody>
      </p:sp>
      <p:pic>
        <p:nvPicPr>
          <p:cNvPr descr="Logo2.png" id="293" name="Google Shape;293;p45"/>
          <p:cNvPicPr preferRelativeResize="0"/>
          <p:nvPr/>
        </p:nvPicPr>
        <p:blipFill>
          <a:blip r:embed="rId3">
            <a:alphaModFix/>
          </a:blip>
          <a:stretch>
            <a:fillRect/>
          </a:stretch>
        </p:blipFill>
        <p:spPr>
          <a:xfrm>
            <a:off x="226717" y="279585"/>
            <a:ext cx="153570" cy="120622"/>
          </a:xfrm>
          <a:prstGeom prst="rect">
            <a:avLst/>
          </a:prstGeom>
          <a:noFill/>
          <a:ln>
            <a:noFill/>
          </a:ln>
        </p:spPr>
      </p:pic>
      <p:pic>
        <p:nvPicPr>
          <p:cNvPr id="294" name="Google Shape;294;p45"/>
          <p:cNvPicPr preferRelativeResize="0"/>
          <p:nvPr/>
        </p:nvPicPr>
        <p:blipFill rotWithShape="1">
          <a:blip r:embed="rId4">
            <a:alphaModFix/>
          </a:blip>
          <a:srcRect b="24127" l="0" r="0" t="0"/>
          <a:stretch/>
        </p:blipFill>
        <p:spPr>
          <a:xfrm>
            <a:off x="385023" y="4699892"/>
            <a:ext cx="661850" cy="120622"/>
          </a:xfrm>
          <a:prstGeom prst="rect">
            <a:avLst/>
          </a:prstGeom>
          <a:noFill/>
          <a:ln>
            <a:noFill/>
          </a:ln>
        </p:spPr>
      </p:pic>
      <p:pic>
        <p:nvPicPr>
          <p:cNvPr id="295" name="Google Shape;295;p45">
            <a:hlinkClick r:id="rId5"/>
          </p:cNvPr>
          <p:cNvPicPr preferRelativeResize="0"/>
          <p:nvPr/>
        </p:nvPicPr>
        <p:blipFill>
          <a:blip r:embed="rId6">
            <a:alphaModFix/>
          </a:blip>
          <a:stretch>
            <a:fillRect/>
          </a:stretch>
        </p:blipFill>
        <p:spPr>
          <a:xfrm>
            <a:off x="2636875" y="1542350"/>
            <a:ext cx="4002149" cy="2466424"/>
          </a:xfrm>
          <a:prstGeom prst="rect">
            <a:avLst/>
          </a:prstGeom>
          <a:noFill/>
          <a:ln>
            <a:noFill/>
          </a:ln>
        </p:spPr>
      </p:pic>
      <p:sp>
        <p:nvSpPr>
          <p:cNvPr id="296" name="Google Shape;296;p45">
            <a:hlinkClick r:id="rId7"/>
          </p:cNvPr>
          <p:cNvSpPr txBox="1"/>
          <p:nvPr/>
        </p:nvSpPr>
        <p:spPr>
          <a:xfrm>
            <a:off x="2571000" y="4169675"/>
            <a:ext cx="4002000" cy="51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8"/>
              </a:rPr>
              <a:t>https://flukeout.github.io/</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grpSp>
        <p:nvGrpSpPr>
          <p:cNvPr id="302" name="Google Shape;302;p46"/>
          <p:cNvGrpSpPr/>
          <p:nvPr/>
        </p:nvGrpSpPr>
        <p:grpSpPr>
          <a:xfrm>
            <a:off x="-17746" y="0"/>
            <a:ext cx="9211188" cy="5143500"/>
            <a:chOff x="-17746" y="0"/>
            <a:chExt cx="9211188" cy="5715000"/>
          </a:xfrm>
        </p:grpSpPr>
        <p:pic>
          <p:nvPicPr>
            <p:cNvPr descr="rawpixel-com-323215.jpg" id="303" name="Google Shape;303;p46"/>
            <p:cNvPicPr preferRelativeResize="0"/>
            <p:nvPr/>
          </p:nvPicPr>
          <p:blipFill rotWithShape="1">
            <a:blip r:embed="rId3">
              <a:alphaModFix/>
            </a:blip>
            <a:srcRect b="3488" l="0" r="0" t="3479"/>
            <a:stretch/>
          </p:blipFill>
          <p:spPr>
            <a:xfrm>
              <a:off x="-17746" y="0"/>
              <a:ext cx="9205230" cy="5714999"/>
            </a:xfrm>
            <a:prstGeom prst="rect">
              <a:avLst/>
            </a:prstGeom>
            <a:noFill/>
            <a:ln>
              <a:noFill/>
            </a:ln>
          </p:spPr>
        </p:pic>
        <p:pic>
          <p:nvPicPr>
            <p:cNvPr descr="bkg.jpg" id="304" name="Google Shape;304;p46"/>
            <p:cNvPicPr preferRelativeResize="0"/>
            <p:nvPr/>
          </p:nvPicPr>
          <p:blipFill>
            <a:blip r:embed="rId4">
              <a:alphaModFix amt="90000"/>
            </a:blip>
            <a:stretch>
              <a:fillRect/>
            </a:stretch>
          </p:blipFill>
          <p:spPr>
            <a:xfrm>
              <a:off x="-11784" y="0"/>
              <a:ext cx="9205225" cy="5715000"/>
            </a:xfrm>
            <a:prstGeom prst="rect">
              <a:avLst/>
            </a:prstGeom>
            <a:noFill/>
            <a:ln>
              <a:noFill/>
            </a:ln>
          </p:spPr>
        </p:pic>
      </p:grpSp>
      <p:grpSp>
        <p:nvGrpSpPr>
          <p:cNvPr id="305" name="Google Shape;305;p46"/>
          <p:cNvGrpSpPr/>
          <p:nvPr/>
        </p:nvGrpSpPr>
        <p:grpSpPr>
          <a:xfrm>
            <a:off x="3507060" y="2308855"/>
            <a:ext cx="2129881" cy="525790"/>
            <a:chOff x="3487403" y="2670898"/>
            <a:chExt cx="2129881" cy="584211"/>
          </a:xfrm>
        </p:grpSpPr>
        <p:pic>
          <p:nvPicPr>
            <p:cNvPr id="306" name="Google Shape;306;p46"/>
            <p:cNvPicPr preferRelativeResize="0"/>
            <p:nvPr/>
          </p:nvPicPr>
          <p:blipFill>
            <a:blip r:embed="rId5">
              <a:alphaModFix amt="8000"/>
            </a:blip>
            <a:stretch>
              <a:fillRect/>
            </a:stretch>
          </p:blipFill>
          <p:spPr>
            <a:xfrm>
              <a:off x="3499759" y="2695609"/>
              <a:ext cx="2117525" cy="559500"/>
            </a:xfrm>
            <a:prstGeom prst="rect">
              <a:avLst/>
            </a:prstGeom>
            <a:noFill/>
            <a:ln>
              <a:noFill/>
            </a:ln>
          </p:spPr>
        </p:pic>
        <p:pic>
          <p:nvPicPr>
            <p:cNvPr id="307" name="Google Shape;307;p46"/>
            <p:cNvPicPr preferRelativeResize="0"/>
            <p:nvPr/>
          </p:nvPicPr>
          <p:blipFill>
            <a:blip r:embed="rId6">
              <a:alphaModFix/>
            </a:blip>
            <a:stretch>
              <a:fillRect/>
            </a:stretch>
          </p:blipFill>
          <p:spPr>
            <a:xfrm>
              <a:off x="3487403" y="2670898"/>
              <a:ext cx="2117525" cy="559500"/>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2F2F2"/>
        </a:solidFill>
      </p:bgPr>
    </p:bg>
    <p:spTree>
      <p:nvGrpSpPr>
        <p:cNvPr id="148" name="Shape 148"/>
        <p:cNvGrpSpPr/>
        <p:nvPr/>
      </p:nvGrpSpPr>
      <p:grpSpPr>
        <a:xfrm>
          <a:off x="0" y="0"/>
          <a:ext cx="0" cy="0"/>
          <a:chOff x="0" y="0"/>
          <a:chExt cx="0" cy="0"/>
        </a:xfrm>
      </p:grpSpPr>
      <p:pic>
        <p:nvPicPr>
          <p:cNvPr descr="fancywhitedesk.png" id="149" name="Google Shape;149;p36"/>
          <p:cNvPicPr preferRelativeResize="0"/>
          <p:nvPr/>
        </p:nvPicPr>
        <p:blipFill rotWithShape="1">
          <a:blip r:embed="rId3">
            <a:alphaModFix/>
          </a:blip>
          <a:srcRect b="0" l="0" r="18507" t="23594"/>
          <a:stretch/>
        </p:blipFill>
        <p:spPr>
          <a:xfrm>
            <a:off x="0" y="0"/>
            <a:ext cx="9144000" cy="5143500"/>
          </a:xfrm>
          <a:prstGeom prst="rect">
            <a:avLst/>
          </a:prstGeom>
          <a:noFill/>
          <a:ln>
            <a:noFill/>
          </a:ln>
        </p:spPr>
      </p:pic>
      <p:sp>
        <p:nvSpPr>
          <p:cNvPr id="150" name="Google Shape;150;p36"/>
          <p:cNvSpPr txBox="1"/>
          <p:nvPr/>
        </p:nvSpPr>
        <p:spPr>
          <a:xfrm>
            <a:off x="859125" y="2940433"/>
            <a:ext cx="6186600" cy="92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rgbClr val="000000"/>
              </a:buClr>
              <a:buSzPts val="1100"/>
              <a:buFont typeface="Arial"/>
              <a:buNone/>
            </a:pPr>
            <a:r>
              <a:rPr b="1" lang="en">
                <a:latin typeface="Montserrat"/>
                <a:ea typeface="Montserrat"/>
                <a:cs typeface="Montserrat"/>
                <a:sym typeface="Montserrat"/>
              </a:rPr>
              <a:t>UI Engineering</a:t>
            </a:r>
            <a:r>
              <a:rPr b="1" lang="en">
                <a:latin typeface="Montserrat"/>
                <a:ea typeface="Montserrat"/>
                <a:cs typeface="Montserrat"/>
                <a:sym typeface="Montserrat"/>
              </a:rPr>
              <a:t> Studio. Day 3</a:t>
            </a:r>
            <a:br>
              <a:rPr b="1" lang="en" sz="3600">
                <a:latin typeface="Montserrat"/>
                <a:ea typeface="Montserrat"/>
                <a:cs typeface="Montserrat"/>
                <a:sym typeface="Montserrat"/>
              </a:rPr>
            </a:br>
            <a:r>
              <a:rPr b="1" lang="en" sz="3600">
                <a:latin typeface="Montserrat"/>
                <a:ea typeface="Montserrat"/>
                <a:cs typeface="Montserrat"/>
                <a:sym typeface="Montserrat"/>
              </a:rPr>
              <a:t>Bootcamp: CSS</a:t>
            </a:r>
            <a:endParaRPr b="1" sz="3300">
              <a:latin typeface="Montserrat"/>
              <a:ea typeface="Montserrat"/>
              <a:cs typeface="Montserrat"/>
              <a:sym typeface="Montserrat"/>
            </a:endParaRPr>
          </a:p>
        </p:txBody>
      </p:sp>
      <p:sp>
        <p:nvSpPr>
          <p:cNvPr id="151" name="Google Shape;151;p36"/>
          <p:cNvSpPr/>
          <p:nvPr/>
        </p:nvSpPr>
        <p:spPr>
          <a:xfrm>
            <a:off x="161521" y="178268"/>
            <a:ext cx="3460800" cy="242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000"/>
              </a:spcBef>
              <a:spcAft>
                <a:spcPts val="0"/>
              </a:spcAft>
              <a:buClr>
                <a:srgbClr val="000000"/>
              </a:buClr>
              <a:buSzPts val="1100"/>
              <a:buFont typeface="Arial"/>
              <a:buNone/>
            </a:pPr>
            <a:r>
              <a:rPr lang="en" sz="1000">
                <a:solidFill>
                  <a:srgbClr val="B7B7B7"/>
                </a:solidFill>
                <a:latin typeface="Montserrat"/>
                <a:ea typeface="Montserrat"/>
                <a:cs typeface="Montserrat"/>
                <a:sym typeface="Montserrat"/>
              </a:rPr>
              <a:t>UI ENGINEERING STUDIO</a:t>
            </a:r>
            <a:endParaRPr b="1" sz="1000">
              <a:solidFill>
                <a:srgbClr val="B7B7B7"/>
              </a:solidFill>
              <a:latin typeface="Proxima Nova"/>
              <a:ea typeface="Proxima Nova"/>
              <a:cs typeface="Proxima Nova"/>
              <a:sym typeface="Proxima Nova"/>
            </a:endParaRPr>
          </a:p>
        </p:txBody>
      </p:sp>
      <p:sp>
        <p:nvSpPr>
          <p:cNvPr id="152" name="Google Shape;152;p36"/>
          <p:cNvSpPr/>
          <p:nvPr/>
        </p:nvSpPr>
        <p:spPr>
          <a:xfrm>
            <a:off x="226720" y="476100"/>
            <a:ext cx="302400" cy="33900"/>
          </a:xfrm>
          <a:prstGeom prst="rect">
            <a:avLst/>
          </a:prstGeom>
          <a:solidFill>
            <a:srgbClr val="A42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Logo4.png" id="153" name="Google Shape;153;p36"/>
          <p:cNvPicPr preferRelativeResize="0"/>
          <p:nvPr/>
        </p:nvPicPr>
        <p:blipFill>
          <a:blip r:embed="rId4">
            <a:alphaModFix/>
          </a:blip>
          <a:stretch>
            <a:fillRect/>
          </a:stretch>
        </p:blipFill>
        <p:spPr>
          <a:xfrm>
            <a:off x="161526" y="3363878"/>
            <a:ext cx="644806" cy="499808"/>
          </a:xfrm>
          <a:prstGeom prst="rect">
            <a:avLst/>
          </a:prstGeom>
          <a:noFill/>
          <a:ln>
            <a:noFill/>
          </a:ln>
        </p:spPr>
      </p:pic>
      <p:pic>
        <p:nvPicPr>
          <p:cNvPr id="154" name="Google Shape;154;p36"/>
          <p:cNvPicPr preferRelativeResize="0"/>
          <p:nvPr/>
        </p:nvPicPr>
        <p:blipFill rotWithShape="1">
          <a:blip r:embed="rId5">
            <a:alphaModFix/>
          </a:blip>
          <a:srcRect b="24127" l="0" r="0" t="0"/>
          <a:stretch/>
        </p:blipFill>
        <p:spPr>
          <a:xfrm>
            <a:off x="470023" y="4730017"/>
            <a:ext cx="661850" cy="12062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58" name="Shape 158"/>
        <p:cNvGrpSpPr/>
        <p:nvPr/>
      </p:nvGrpSpPr>
      <p:grpSpPr>
        <a:xfrm>
          <a:off x="0" y="0"/>
          <a:ext cx="0" cy="0"/>
          <a:chOff x="0" y="0"/>
          <a:chExt cx="0" cy="0"/>
        </a:xfrm>
      </p:grpSpPr>
      <p:pic>
        <p:nvPicPr>
          <p:cNvPr id="159" name="Google Shape;159;p37"/>
          <p:cNvPicPr preferRelativeResize="0"/>
          <p:nvPr/>
        </p:nvPicPr>
        <p:blipFill rotWithShape="1">
          <a:blip r:embed="rId3">
            <a:alphaModFix/>
          </a:blip>
          <a:srcRect b="0" l="25274" r="25274" t="0"/>
          <a:stretch/>
        </p:blipFill>
        <p:spPr>
          <a:xfrm>
            <a:off x="5484550" y="265747"/>
            <a:ext cx="3040854" cy="4612008"/>
          </a:xfrm>
          <a:prstGeom prst="rect">
            <a:avLst/>
          </a:prstGeom>
          <a:noFill/>
          <a:ln>
            <a:noFill/>
          </a:ln>
        </p:spPr>
      </p:pic>
      <p:sp>
        <p:nvSpPr>
          <p:cNvPr id="160" name="Google Shape;160;p37"/>
          <p:cNvSpPr txBox="1"/>
          <p:nvPr/>
        </p:nvSpPr>
        <p:spPr>
          <a:xfrm>
            <a:off x="681925" y="1020200"/>
            <a:ext cx="3119100" cy="358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rgbClr val="000000"/>
              </a:buClr>
              <a:buSzPts val="1100"/>
              <a:buFont typeface="Arial"/>
              <a:buNone/>
            </a:pPr>
            <a:r>
              <a:rPr b="1" lang="en">
                <a:solidFill>
                  <a:srgbClr val="E9188F"/>
                </a:solidFill>
                <a:latin typeface="Montserrat"/>
                <a:ea typeface="Montserrat"/>
                <a:cs typeface="Montserrat"/>
                <a:sym typeface="Montserrat"/>
              </a:rPr>
              <a:t>C</a:t>
            </a:r>
            <a:r>
              <a:rPr b="1" lang="en">
                <a:solidFill>
                  <a:schemeClr val="dk1"/>
                </a:solidFill>
                <a:latin typeface="Montserrat"/>
                <a:ea typeface="Montserrat"/>
                <a:cs typeface="Montserrat"/>
                <a:sym typeface="Montserrat"/>
              </a:rPr>
              <a:t>ascading </a:t>
            </a:r>
            <a:r>
              <a:rPr b="1" lang="en">
                <a:solidFill>
                  <a:srgbClr val="E9188F"/>
                </a:solidFill>
                <a:latin typeface="Montserrat"/>
                <a:ea typeface="Montserrat"/>
                <a:cs typeface="Montserrat"/>
                <a:sym typeface="Montserrat"/>
              </a:rPr>
              <a:t>S</a:t>
            </a:r>
            <a:r>
              <a:rPr b="1" lang="en">
                <a:solidFill>
                  <a:schemeClr val="dk1"/>
                </a:solidFill>
                <a:latin typeface="Montserrat"/>
                <a:ea typeface="Montserrat"/>
                <a:cs typeface="Montserrat"/>
                <a:sym typeface="Montserrat"/>
              </a:rPr>
              <a:t>tyle </a:t>
            </a:r>
            <a:r>
              <a:rPr b="1" lang="en">
                <a:solidFill>
                  <a:srgbClr val="E9188F"/>
                </a:solidFill>
                <a:latin typeface="Montserrat"/>
                <a:ea typeface="Montserrat"/>
                <a:cs typeface="Montserrat"/>
                <a:sym typeface="Montserrat"/>
              </a:rPr>
              <a:t>S</a:t>
            </a:r>
            <a:r>
              <a:rPr b="1" lang="en">
                <a:solidFill>
                  <a:schemeClr val="dk1"/>
                </a:solidFill>
                <a:latin typeface="Montserrat"/>
                <a:ea typeface="Montserrat"/>
                <a:cs typeface="Montserrat"/>
                <a:sym typeface="Montserrat"/>
              </a:rPr>
              <a:t>heets</a:t>
            </a:r>
            <a:br>
              <a:rPr lang="en" sz="1800">
                <a:solidFill>
                  <a:schemeClr val="dk1"/>
                </a:solidFill>
                <a:latin typeface="Roboto Condensed"/>
                <a:ea typeface="Roboto Condensed"/>
                <a:cs typeface="Roboto Condensed"/>
                <a:sym typeface="Roboto Condensed"/>
              </a:rPr>
            </a:br>
            <a:endParaRPr>
              <a:solidFill>
                <a:schemeClr val="dk1"/>
              </a:solidFill>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t/>
            </a:r>
            <a:endParaRPr>
              <a:solidFill>
                <a:schemeClr val="dk1"/>
              </a:solidFill>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rPr lang="en">
                <a:solidFill>
                  <a:schemeClr val="dk1"/>
                </a:solidFill>
                <a:latin typeface="Roboto Condensed Light"/>
                <a:ea typeface="Roboto Condensed Light"/>
                <a:cs typeface="Roboto Condensed Light"/>
                <a:sym typeface="Roboto Condensed Light"/>
              </a:rPr>
              <a:t>used for </a:t>
            </a:r>
            <a:r>
              <a:rPr b="1" lang="en">
                <a:solidFill>
                  <a:schemeClr val="dk1"/>
                </a:solidFill>
                <a:latin typeface="Roboto Condensed"/>
                <a:ea typeface="Roboto Condensed"/>
                <a:cs typeface="Roboto Condensed"/>
                <a:sym typeface="Roboto Condensed"/>
              </a:rPr>
              <a:t>describing the presentation</a:t>
            </a:r>
            <a:r>
              <a:rPr lang="en">
                <a:solidFill>
                  <a:schemeClr val="dk1"/>
                </a:solidFill>
                <a:latin typeface="Roboto Condensed Light"/>
                <a:ea typeface="Roboto Condensed Light"/>
                <a:cs typeface="Roboto Condensed Light"/>
                <a:sym typeface="Roboto Condensed Light"/>
              </a:rPr>
              <a:t> of a document written in a markup language like HTML. </a:t>
            </a:r>
            <a:r>
              <a:rPr b="1" lang="en">
                <a:solidFill>
                  <a:schemeClr val="dk1"/>
                </a:solidFill>
                <a:latin typeface="Roboto Condensed"/>
                <a:ea typeface="Roboto Condensed"/>
                <a:cs typeface="Roboto Condensed"/>
                <a:sym typeface="Roboto Condensed"/>
              </a:rPr>
              <a:t>CSS</a:t>
            </a:r>
            <a:r>
              <a:rPr lang="en">
                <a:solidFill>
                  <a:schemeClr val="dk1"/>
                </a:solidFill>
                <a:latin typeface="Roboto Condensed Light"/>
                <a:ea typeface="Roboto Condensed Light"/>
                <a:cs typeface="Roboto Condensed Light"/>
                <a:sym typeface="Roboto Condensed Light"/>
              </a:rPr>
              <a:t> is a </a:t>
            </a:r>
            <a:r>
              <a:rPr b="1" lang="en">
                <a:solidFill>
                  <a:schemeClr val="dk1"/>
                </a:solidFill>
                <a:latin typeface="Roboto Condensed"/>
                <a:ea typeface="Roboto Condensed"/>
                <a:cs typeface="Roboto Condensed"/>
                <a:sym typeface="Roboto Condensed"/>
              </a:rPr>
              <a:t>cornerstone technology</a:t>
            </a:r>
            <a:r>
              <a:rPr lang="en">
                <a:solidFill>
                  <a:schemeClr val="dk1"/>
                </a:solidFill>
                <a:latin typeface="Roboto Condensed Light"/>
                <a:ea typeface="Roboto Condensed Light"/>
                <a:cs typeface="Roboto Condensed Light"/>
                <a:sym typeface="Roboto Condensed Light"/>
              </a:rPr>
              <a:t> of the World Wide Web, alongside HTML and JavaScript. </a:t>
            </a:r>
            <a:endParaRPr>
              <a:solidFill>
                <a:schemeClr val="dk1"/>
              </a:solidFill>
              <a:latin typeface="Roboto Condensed Light"/>
              <a:ea typeface="Roboto Condensed Light"/>
              <a:cs typeface="Roboto Condensed Light"/>
              <a:sym typeface="Roboto Condensed Light"/>
            </a:endParaRPr>
          </a:p>
          <a:p>
            <a:pPr indent="0" lvl="0" marL="0" rtl="0" algn="r">
              <a:lnSpc>
                <a:spcPct val="115000"/>
              </a:lnSpc>
              <a:spcBef>
                <a:spcPts val="0"/>
              </a:spcBef>
              <a:spcAft>
                <a:spcPts val="0"/>
              </a:spcAft>
              <a:buNone/>
            </a:pPr>
            <a:r>
              <a:rPr lang="en">
                <a:solidFill>
                  <a:schemeClr val="dk1"/>
                </a:solidFill>
                <a:latin typeface="Roboto Condensed Light"/>
                <a:ea typeface="Roboto Condensed Light"/>
                <a:cs typeface="Roboto Condensed Light"/>
                <a:sym typeface="Roboto Condensed Light"/>
              </a:rPr>
              <a:t>- </a:t>
            </a:r>
            <a:r>
              <a:rPr lang="en" sz="1000">
                <a:solidFill>
                  <a:schemeClr val="dk1"/>
                </a:solidFill>
                <a:latin typeface="Roboto Condensed Light"/>
                <a:ea typeface="Roboto Condensed Light"/>
                <a:cs typeface="Roboto Condensed Light"/>
                <a:sym typeface="Roboto Condensed Light"/>
              </a:rPr>
              <a:t>Wikipedia</a:t>
            </a:r>
            <a:endParaRPr sz="1000">
              <a:solidFill>
                <a:schemeClr val="dk1"/>
              </a:solidFill>
              <a:latin typeface="Roboto Condensed Light"/>
              <a:ea typeface="Roboto Condensed Light"/>
              <a:cs typeface="Roboto Condensed Light"/>
              <a:sym typeface="Roboto Condensed Light"/>
            </a:endParaRPr>
          </a:p>
        </p:txBody>
      </p:sp>
      <p:sp>
        <p:nvSpPr>
          <p:cNvPr id="161" name="Google Shape;161;p37"/>
          <p:cNvSpPr/>
          <p:nvPr/>
        </p:nvSpPr>
        <p:spPr>
          <a:xfrm>
            <a:off x="226720" y="476100"/>
            <a:ext cx="302400" cy="33900"/>
          </a:xfrm>
          <a:prstGeom prst="rect">
            <a:avLst/>
          </a:prstGeom>
          <a:solidFill>
            <a:srgbClr val="A42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7"/>
          <p:cNvSpPr/>
          <p:nvPr/>
        </p:nvSpPr>
        <p:spPr>
          <a:xfrm>
            <a:off x="4866258" y="1679288"/>
            <a:ext cx="2098800" cy="589200"/>
          </a:xfrm>
          <a:prstGeom prst="rect">
            <a:avLst/>
          </a:prstGeom>
          <a:solidFill>
            <a:srgbClr val="0AD87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Roboto Condensed"/>
                <a:ea typeface="Roboto Condensed"/>
                <a:cs typeface="Roboto Condensed"/>
                <a:sym typeface="Roboto Condensed"/>
              </a:rPr>
              <a:t>Semantic vs format</a:t>
            </a:r>
            <a:endParaRPr>
              <a:solidFill>
                <a:srgbClr val="FFFFFF"/>
              </a:solidFill>
              <a:latin typeface="Roboto Condensed"/>
              <a:ea typeface="Roboto Condensed"/>
              <a:cs typeface="Roboto Condensed"/>
              <a:sym typeface="Roboto Condensed"/>
            </a:endParaRPr>
          </a:p>
        </p:txBody>
      </p:sp>
      <p:sp>
        <p:nvSpPr>
          <p:cNvPr id="163" name="Google Shape;163;p37"/>
          <p:cNvSpPr/>
          <p:nvPr/>
        </p:nvSpPr>
        <p:spPr>
          <a:xfrm>
            <a:off x="4866251" y="2358323"/>
            <a:ext cx="2098800" cy="589200"/>
          </a:xfrm>
          <a:prstGeom prst="rect">
            <a:avLst/>
          </a:prstGeom>
          <a:solidFill>
            <a:srgbClr val="0AD87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Condensed"/>
                <a:ea typeface="Roboto Condensed"/>
                <a:cs typeface="Roboto Condensed"/>
                <a:sym typeface="Roboto Condensed"/>
              </a:rPr>
              <a:t>Browser Flow</a:t>
            </a:r>
            <a:endParaRPr>
              <a:solidFill>
                <a:srgbClr val="FFFFFF"/>
              </a:solidFill>
              <a:latin typeface="Roboto Condensed"/>
              <a:ea typeface="Roboto Condensed"/>
              <a:cs typeface="Roboto Condensed"/>
              <a:sym typeface="Roboto Condensed"/>
            </a:endParaRPr>
          </a:p>
        </p:txBody>
      </p:sp>
      <p:sp>
        <p:nvSpPr>
          <p:cNvPr id="164" name="Google Shape;164;p37"/>
          <p:cNvSpPr/>
          <p:nvPr/>
        </p:nvSpPr>
        <p:spPr>
          <a:xfrm>
            <a:off x="4866250" y="3037359"/>
            <a:ext cx="2098800" cy="589200"/>
          </a:xfrm>
          <a:prstGeom prst="rect">
            <a:avLst/>
          </a:prstGeom>
          <a:solidFill>
            <a:srgbClr val="0AD87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Condensed"/>
                <a:ea typeface="Roboto Condensed"/>
                <a:cs typeface="Roboto Condensed"/>
                <a:sym typeface="Roboto Condensed"/>
              </a:rPr>
              <a:t>Selectors</a:t>
            </a:r>
            <a:endParaRPr>
              <a:solidFill>
                <a:srgbClr val="FFFFFF"/>
              </a:solidFill>
              <a:latin typeface="Roboto Condensed"/>
              <a:ea typeface="Roboto Condensed"/>
              <a:cs typeface="Roboto Condensed"/>
              <a:sym typeface="Roboto Condensed"/>
            </a:endParaRPr>
          </a:p>
        </p:txBody>
      </p:sp>
      <p:pic>
        <p:nvPicPr>
          <p:cNvPr id="165" name="Google Shape;165;p37"/>
          <p:cNvPicPr preferRelativeResize="0"/>
          <p:nvPr/>
        </p:nvPicPr>
        <p:blipFill rotWithShape="1">
          <a:blip r:embed="rId4">
            <a:alphaModFix/>
          </a:blip>
          <a:srcRect b="24127" l="0" r="0" t="0"/>
          <a:stretch/>
        </p:blipFill>
        <p:spPr>
          <a:xfrm>
            <a:off x="470023" y="4730017"/>
            <a:ext cx="661850" cy="120622"/>
          </a:xfrm>
          <a:prstGeom prst="rect">
            <a:avLst/>
          </a:prstGeom>
          <a:noFill/>
          <a:ln>
            <a:noFill/>
          </a:ln>
        </p:spPr>
      </p:pic>
      <p:sp>
        <p:nvSpPr>
          <p:cNvPr id="166" name="Google Shape;166;p37"/>
          <p:cNvSpPr/>
          <p:nvPr/>
        </p:nvSpPr>
        <p:spPr>
          <a:xfrm>
            <a:off x="390121" y="178268"/>
            <a:ext cx="3460800" cy="242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 sz="1000">
                <a:solidFill>
                  <a:srgbClr val="B7B7B7"/>
                </a:solidFill>
                <a:latin typeface="Montserrat"/>
                <a:ea typeface="Montserrat"/>
                <a:cs typeface="Montserrat"/>
                <a:sym typeface="Montserrat"/>
              </a:rPr>
              <a:t>UI ENGINEERING STUDIO</a:t>
            </a:r>
            <a:endParaRPr sz="1000">
              <a:solidFill>
                <a:srgbClr val="B7B7B7"/>
              </a:solidFill>
              <a:latin typeface="Montserrat"/>
              <a:ea typeface="Montserrat"/>
              <a:cs typeface="Montserrat"/>
              <a:sym typeface="Montserrat"/>
            </a:endParaRPr>
          </a:p>
        </p:txBody>
      </p:sp>
      <p:pic>
        <p:nvPicPr>
          <p:cNvPr descr="Logo2.png" id="167" name="Google Shape;167;p37"/>
          <p:cNvPicPr preferRelativeResize="0"/>
          <p:nvPr/>
        </p:nvPicPr>
        <p:blipFill>
          <a:blip r:embed="rId5">
            <a:alphaModFix/>
          </a:blip>
          <a:stretch>
            <a:fillRect/>
          </a:stretch>
        </p:blipFill>
        <p:spPr>
          <a:xfrm>
            <a:off x="226717" y="279585"/>
            <a:ext cx="153570" cy="120622"/>
          </a:xfrm>
          <a:prstGeom prst="rect">
            <a:avLst/>
          </a:prstGeom>
          <a:noFill/>
          <a:ln>
            <a:noFill/>
          </a:ln>
        </p:spPr>
      </p:pic>
      <p:sp>
        <p:nvSpPr>
          <p:cNvPr id="168" name="Google Shape;168;p37"/>
          <p:cNvSpPr/>
          <p:nvPr/>
        </p:nvSpPr>
        <p:spPr>
          <a:xfrm>
            <a:off x="4866250" y="3716384"/>
            <a:ext cx="2098800" cy="589200"/>
          </a:xfrm>
          <a:prstGeom prst="rect">
            <a:avLst/>
          </a:prstGeom>
          <a:solidFill>
            <a:srgbClr val="0AD87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Condensed"/>
                <a:ea typeface="Roboto Condensed"/>
                <a:cs typeface="Roboto Condensed"/>
                <a:sym typeface="Roboto Condensed"/>
              </a:rPr>
              <a:t>Homework</a:t>
            </a:r>
            <a:endParaRPr>
              <a:solidFill>
                <a:srgbClr val="FFFFFF"/>
              </a:solidFill>
              <a:latin typeface="Roboto Condensed"/>
              <a:ea typeface="Roboto Condensed"/>
              <a:cs typeface="Roboto Condensed"/>
              <a:sym typeface="Roboto Condense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72" name="Shape 172"/>
        <p:cNvGrpSpPr/>
        <p:nvPr/>
      </p:nvGrpSpPr>
      <p:grpSpPr>
        <a:xfrm>
          <a:off x="0" y="0"/>
          <a:ext cx="0" cy="0"/>
          <a:chOff x="0" y="0"/>
          <a:chExt cx="0" cy="0"/>
        </a:xfrm>
      </p:grpSpPr>
      <p:sp>
        <p:nvSpPr>
          <p:cNvPr id="173" name="Google Shape;173;p38"/>
          <p:cNvSpPr txBox="1"/>
          <p:nvPr/>
        </p:nvSpPr>
        <p:spPr>
          <a:xfrm>
            <a:off x="377125" y="509650"/>
            <a:ext cx="4194900" cy="8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b="1" lang="en">
                <a:latin typeface="Montserrat"/>
                <a:ea typeface="Montserrat"/>
                <a:cs typeface="Montserrat"/>
                <a:sym typeface="Montserrat"/>
              </a:rPr>
              <a:t>UI Boot Camp: CSS</a:t>
            </a:r>
            <a:br>
              <a:rPr b="1" lang="en">
                <a:latin typeface="Montserrat"/>
                <a:ea typeface="Montserrat"/>
                <a:cs typeface="Montserrat"/>
                <a:sym typeface="Montserrat"/>
              </a:rPr>
            </a:br>
            <a:r>
              <a:rPr b="1" lang="en" sz="2400">
                <a:latin typeface="Montserrat"/>
                <a:ea typeface="Montserrat"/>
                <a:cs typeface="Montserrat"/>
                <a:sym typeface="Montserrat"/>
              </a:rPr>
              <a:t>Interface</a:t>
            </a:r>
            <a:endParaRPr b="1" i="1" sz="1000">
              <a:latin typeface="Roboto Condensed"/>
              <a:ea typeface="Roboto Condensed"/>
              <a:cs typeface="Roboto Condensed"/>
              <a:sym typeface="Roboto Condensed"/>
            </a:endParaRPr>
          </a:p>
        </p:txBody>
      </p:sp>
      <p:sp>
        <p:nvSpPr>
          <p:cNvPr id="174" name="Google Shape;174;p38"/>
          <p:cNvSpPr/>
          <p:nvPr/>
        </p:nvSpPr>
        <p:spPr>
          <a:xfrm>
            <a:off x="226720" y="476100"/>
            <a:ext cx="302400" cy="33900"/>
          </a:xfrm>
          <a:prstGeom prst="rect">
            <a:avLst/>
          </a:prstGeom>
          <a:solidFill>
            <a:srgbClr val="0AD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8"/>
          <p:cNvSpPr/>
          <p:nvPr/>
        </p:nvSpPr>
        <p:spPr>
          <a:xfrm>
            <a:off x="390121" y="178268"/>
            <a:ext cx="3460800" cy="242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 sz="1000">
                <a:solidFill>
                  <a:srgbClr val="B7B7B7"/>
                </a:solidFill>
                <a:latin typeface="Montserrat"/>
                <a:ea typeface="Montserrat"/>
                <a:cs typeface="Montserrat"/>
                <a:sym typeface="Montserrat"/>
              </a:rPr>
              <a:t>UI ENGINEERING STUDIO</a:t>
            </a:r>
            <a:endParaRPr sz="1000">
              <a:solidFill>
                <a:srgbClr val="B7B7B7"/>
              </a:solidFill>
              <a:latin typeface="Montserrat"/>
              <a:ea typeface="Montserrat"/>
              <a:cs typeface="Montserrat"/>
              <a:sym typeface="Montserrat"/>
            </a:endParaRPr>
          </a:p>
        </p:txBody>
      </p:sp>
      <p:pic>
        <p:nvPicPr>
          <p:cNvPr descr="Logo2.png" id="176" name="Google Shape;176;p38"/>
          <p:cNvPicPr preferRelativeResize="0"/>
          <p:nvPr/>
        </p:nvPicPr>
        <p:blipFill>
          <a:blip r:embed="rId3">
            <a:alphaModFix/>
          </a:blip>
          <a:stretch>
            <a:fillRect/>
          </a:stretch>
        </p:blipFill>
        <p:spPr>
          <a:xfrm>
            <a:off x="226717" y="279585"/>
            <a:ext cx="153570" cy="120622"/>
          </a:xfrm>
          <a:prstGeom prst="rect">
            <a:avLst/>
          </a:prstGeom>
          <a:noFill/>
          <a:ln>
            <a:noFill/>
          </a:ln>
        </p:spPr>
      </p:pic>
      <p:pic>
        <p:nvPicPr>
          <p:cNvPr id="177" name="Google Shape;177;p38"/>
          <p:cNvPicPr preferRelativeResize="0"/>
          <p:nvPr/>
        </p:nvPicPr>
        <p:blipFill rotWithShape="1">
          <a:blip r:embed="rId4">
            <a:alphaModFix/>
          </a:blip>
          <a:srcRect b="24127" l="0" r="0" t="0"/>
          <a:stretch/>
        </p:blipFill>
        <p:spPr>
          <a:xfrm>
            <a:off x="385023" y="4699892"/>
            <a:ext cx="661850" cy="120622"/>
          </a:xfrm>
          <a:prstGeom prst="rect">
            <a:avLst/>
          </a:prstGeom>
          <a:noFill/>
          <a:ln>
            <a:noFill/>
          </a:ln>
        </p:spPr>
      </p:pic>
      <p:sp>
        <p:nvSpPr>
          <p:cNvPr id="178" name="Google Shape;178;p38"/>
          <p:cNvSpPr txBox="1"/>
          <p:nvPr/>
        </p:nvSpPr>
        <p:spPr>
          <a:xfrm>
            <a:off x="529125" y="1803275"/>
            <a:ext cx="8029500" cy="183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222222"/>
                </a:solidFill>
                <a:highlight>
                  <a:srgbClr val="FFFFFF"/>
                </a:highlight>
                <a:latin typeface="Roboto Condensed Light"/>
                <a:ea typeface="Roboto Condensed Light"/>
                <a:cs typeface="Roboto Condensed Light"/>
                <a:sym typeface="Roboto Condensed Light"/>
              </a:rPr>
              <a:t>In computing, an interface is a shared boundary across which </a:t>
            </a:r>
            <a:r>
              <a:rPr b="1" lang="en" sz="2400">
                <a:solidFill>
                  <a:srgbClr val="222222"/>
                </a:solidFill>
                <a:highlight>
                  <a:srgbClr val="FFFFFF"/>
                </a:highlight>
                <a:latin typeface="Roboto Condensed"/>
                <a:ea typeface="Roboto Condensed"/>
                <a:cs typeface="Roboto Condensed"/>
                <a:sym typeface="Roboto Condensed"/>
              </a:rPr>
              <a:t>two or more separate</a:t>
            </a:r>
            <a:r>
              <a:rPr lang="en" sz="2400">
                <a:solidFill>
                  <a:srgbClr val="222222"/>
                </a:solidFill>
                <a:highlight>
                  <a:srgbClr val="FFFFFF"/>
                </a:highlight>
                <a:latin typeface="Roboto Condensed Light"/>
                <a:ea typeface="Roboto Condensed Light"/>
                <a:cs typeface="Roboto Condensed Light"/>
                <a:sym typeface="Roboto Condensed Light"/>
              </a:rPr>
              <a:t> components of a computer system exchange information. The exchange can be </a:t>
            </a:r>
            <a:r>
              <a:rPr b="1" lang="en" sz="2400">
                <a:solidFill>
                  <a:srgbClr val="222222"/>
                </a:solidFill>
                <a:highlight>
                  <a:srgbClr val="FFFFFF"/>
                </a:highlight>
                <a:latin typeface="Roboto Condensed"/>
                <a:ea typeface="Roboto Condensed"/>
                <a:cs typeface="Roboto Condensed"/>
                <a:sym typeface="Roboto Condensed"/>
              </a:rPr>
              <a:t>between</a:t>
            </a:r>
            <a:r>
              <a:rPr lang="en" sz="2400">
                <a:solidFill>
                  <a:srgbClr val="222222"/>
                </a:solidFill>
                <a:highlight>
                  <a:srgbClr val="FFFFFF"/>
                </a:highlight>
                <a:latin typeface="Roboto Condensed Light"/>
                <a:ea typeface="Roboto Condensed Light"/>
                <a:cs typeface="Roboto Condensed Light"/>
                <a:sym typeface="Roboto Condensed Light"/>
              </a:rPr>
              <a:t> </a:t>
            </a:r>
            <a:r>
              <a:rPr b="1" lang="en" sz="2400">
                <a:solidFill>
                  <a:srgbClr val="222222"/>
                </a:solidFill>
                <a:highlight>
                  <a:srgbClr val="FFFFFF"/>
                </a:highlight>
                <a:latin typeface="Roboto Condensed"/>
                <a:ea typeface="Roboto Condensed"/>
                <a:cs typeface="Roboto Condensed"/>
                <a:sym typeface="Roboto Condensed"/>
              </a:rPr>
              <a:t>software</a:t>
            </a:r>
            <a:r>
              <a:rPr lang="en" sz="2400">
                <a:solidFill>
                  <a:srgbClr val="222222"/>
                </a:solidFill>
                <a:highlight>
                  <a:srgbClr val="FFFFFF"/>
                </a:highlight>
                <a:latin typeface="Roboto Condensed Light"/>
                <a:ea typeface="Roboto Condensed Light"/>
                <a:cs typeface="Roboto Condensed Light"/>
                <a:sym typeface="Roboto Condensed Light"/>
              </a:rPr>
              <a:t>, computer hardware, peripheral devices, </a:t>
            </a:r>
            <a:r>
              <a:rPr b="1" lang="en" sz="2400">
                <a:solidFill>
                  <a:srgbClr val="E9188F"/>
                </a:solidFill>
                <a:highlight>
                  <a:srgbClr val="FFFFFF"/>
                </a:highlight>
                <a:latin typeface="Roboto Condensed"/>
                <a:ea typeface="Roboto Condensed"/>
                <a:cs typeface="Roboto Condensed"/>
                <a:sym typeface="Roboto Condensed"/>
              </a:rPr>
              <a:t>humans</a:t>
            </a:r>
            <a:r>
              <a:rPr lang="en" sz="2400">
                <a:solidFill>
                  <a:srgbClr val="222222"/>
                </a:solidFill>
                <a:highlight>
                  <a:srgbClr val="FFFFFF"/>
                </a:highlight>
                <a:latin typeface="Roboto Condensed Light"/>
                <a:ea typeface="Roboto Condensed Light"/>
                <a:cs typeface="Roboto Condensed Light"/>
                <a:sym typeface="Roboto Condensed Light"/>
              </a:rPr>
              <a:t> and combinations of these.</a:t>
            </a:r>
            <a:endParaRPr sz="2400">
              <a:solidFill>
                <a:srgbClr val="222222"/>
              </a:solidFill>
              <a:highlight>
                <a:srgbClr val="FFFFFF"/>
              </a:highlight>
              <a:latin typeface="Roboto Condensed Light"/>
              <a:ea typeface="Roboto Condensed Light"/>
              <a:cs typeface="Roboto Condensed Light"/>
              <a:sym typeface="Roboto Condensed Light"/>
            </a:endParaRPr>
          </a:p>
          <a:p>
            <a:pPr indent="0" lvl="0" marL="0" rtl="0" algn="r">
              <a:lnSpc>
                <a:spcPct val="115000"/>
              </a:lnSpc>
              <a:spcBef>
                <a:spcPts val="0"/>
              </a:spcBef>
              <a:spcAft>
                <a:spcPts val="0"/>
              </a:spcAft>
              <a:buClr>
                <a:schemeClr val="dk1"/>
              </a:buClr>
              <a:buSzPts val="1100"/>
              <a:buFont typeface="Arial"/>
              <a:buNone/>
            </a:pPr>
            <a:r>
              <a:rPr lang="en">
                <a:solidFill>
                  <a:schemeClr val="dk1"/>
                </a:solidFill>
                <a:latin typeface="Roboto Condensed Light"/>
                <a:ea typeface="Roboto Condensed Light"/>
                <a:cs typeface="Roboto Condensed Light"/>
                <a:sym typeface="Roboto Condensed Light"/>
              </a:rPr>
              <a:t>- </a:t>
            </a:r>
            <a:r>
              <a:rPr lang="en" sz="1000">
                <a:solidFill>
                  <a:schemeClr val="dk1"/>
                </a:solidFill>
                <a:latin typeface="Roboto Condensed Light"/>
                <a:ea typeface="Roboto Condensed Light"/>
                <a:cs typeface="Roboto Condensed Light"/>
                <a:sym typeface="Roboto Condensed Light"/>
              </a:rPr>
              <a:t>Wikipedia</a:t>
            </a:r>
            <a:endParaRPr sz="2400">
              <a:solidFill>
                <a:srgbClr val="222222"/>
              </a:solidFill>
              <a:highlight>
                <a:srgbClr val="FFFFFF"/>
              </a:highlight>
              <a:latin typeface="Roboto Condensed Light"/>
              <a:ea typeface="Roboto Condensed Light"/>
              <a:cs typeface="Roboto Condensed Light"/>
              <a:sym typeface="Roboto Condensed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82" name="Shape 182"/>
        <p:cNvGrpSpPr/>
        <p:nvPr/>
      </p:nvGrpSpPr>
      <p:grpSpPr>
        <a:xfrm>
          <a:off x="0" y="0"/>
          <a:ext cx="0" cy="0"/>
          <a:chOff x="0" y="0"/>
          <a:chExt cx="0" cy="0"/>
        </a:xfrm>
      </p:grpSpPr>
      <p:sp>
        <p:nvSpPr>
          <p:cNvPr id="183" name="Google Shape;183;p39"/>
          <p:cNvSpPr txBox="1"/>
          <p:nvPr/>
        </p:nvSpPr>
        <p:spPr>
          <a:xfrm>
            <a:off x="377125" y="509650"/>
            <a:ext cx="3460800" cy="56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rgbClr val="000000"/>
              </a:buClr>
              <a:buSzPts val="1100"/>
              <a:buFont typeface="Arial"/>
              <a:buNone/>
            </a:pPr>
            <a:r>
              <a:rPr b="1" lang="en">
                <a:latin typeface="Montserrat"/>
                <a:ea typeface="Montserrat"/>
                <a:cs typeface="Montserrat"/>
                <a:sym typeface="Montserrat"/>
              </a:rPr>
              <a:t>UI Boot Camp: CSS</a:t>
            </a:r>
            <a:endParaRPr b="1" sz="2400">
              <a:latin typeface="Montserrat"/>
              <a:ea typeface="Montserrat"/>
              <a:cs typeface="Montserrat"/>
              <a:sym typeface="Montserrat"/>
            </a:endParaRPr>
          </a:p>
        </p:txBody>
      </p:sp>
      <p:sp>
        <p:nvSpPr>
          <p:cNvPr id="184" name="Google Shape;184;p39"/>
          <p:cNvSpPr/>
          <p:nvPr/>
        </p:nvSpPr>
        <p:spPr>
          <a:xfrm>
            <a:off x="226720" y="476100"/>
            <a:ext cx="302400" cy="33900"/>
          </a:xfrm>
          <a:prstGeom prst="rect">
            <a:avLst/>
          </a:prstGeom>
          <a:solidFill>
            <a:srgbClr val="0AD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9"/>
          <p:cNvSpPr/>
          <p:nvPr/>
        </p:nvSpPr>
        <p:spPr>
          <a:xfrm>
            <a:off x="390121" y="178268"/>
            <a:ext cx="3460800" cy="242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 sz="1000">
                <a:solidFill>
                  <a:srgbClr val="B7B7B7"/>
                </a:solidFill>
                <a:latin typeface="Montserrat"/>
                <a:ea typeface="Montserrat"/>
                <a:cs typeface="Montserrat"/>
                <a:sym typeface="Montserrat"/>
              </a:rPr>
              <a:t>UI ENGINEERING STUDIO</a:t>
            </a:r>
            <a:endParaRPr sz="1000">
              <a:solidFill>
                <a:srgbClr val="B7B7B7"/>
              </a:solidFill>
              <a:latin typeface="Montserrat"/>
              <a:ea typeface="Montserrat"/>
              <a:cs typeface="Montserrat"/>
              <a:sym typeface="Montserrat"/>
            </a:endParaRPr>
          </a:p>
        </p:txBody>
      </p:sp>
      <p:pic>
        <p:nvPicPr>
          <p:cNvPr descr="Logo2.png" id="186" name="Google Shape;186;p39"/>
          <p:cNvPicPr preferRelativeResize="0"/>
          <p:nvPr/>
        </p:nvPicPr>
        <p:blipFill>
          <a:blip r:embed="rId3">
            <a:alphaModFix/>
          </a:blip>
          <a:stretch>
            <a:fillRect/>
          </a:stretch>
        </p:blipFill>
        <p:spPr>
          <a:xfrm>
            <a:off x="226717" y="279585"/>
            <a:ext cx="153570" cy="120622"/>
          </a:xfrm>
          <a:prstGeom prst="rect">
            <a:avLst/>
          </a:prstGeom>
          <a:noFill/>
          <a:ln>
            <a:noFill/>
          </a:ln>
        </p:spPr>
      </p:pic>
      <p:pic>
        <p:nvPicPr>
          <p:cNvPr id="187" name="Google Shape;187;p39"/>
          <p:cNvPicPr preferRelativeResize="0"/>
          <p:nvPr/>
        </p:nvPicPr>
        <p:blipFill rotWithShape="1">
          <a:blip r:embed="rId4">
            <a:alphaModFix/>
          </a:blip>
          <a:srcRect b="24127" l="0" r="0" t="0"/>
          <a:stretch/>
        </p:blipFill>
        <p:spPr>
          <a:xfrm>
            <a:off x="385023" y="4699892"/>
            <a:ext cx="661850" cy="120622"/>
          </a:xfrm>
          <a:prstGeom prst="rect">
            <a:avLst/>
          </a:prstGeom>
          <a:noFill/>
          <a:ln>
            <a:noFill/>
          </a:ln>
        </p:spPr>
      </p:pic>
      <p:sp>
        <p:nvSpPr>
          <p:cNvPr id="188" name="Google Shape;188;p39"/>
          <p:cNvSpPr txBox="1"/>
          <p:nvPr/>
        </p:nvSpPr>
        <p:spPr>
          <a:xfrm>
            <a:off x="410375" y="1234075"/>
            <a:ext cx="3363300" cy="1320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400">
                <a:solidFill>
                  <a:srgbClr val="222222"/>
                </a:solidFill>
                <a:latin typeface="Montserrat"/>
                <a:ea typeface="Montserrat"/>
                <a:cs typeface="Montserrat"/>
                <a:sym typeface="Montserrat"/>
              </a:rPr>
              <a:t>S</a:t>
            </a:r>
            <a:r>
              <a:rPr b="1" lang="en" sz="2400">
                <a:solidFill>
                  <a:srgbClr val="222222"/>
                </a:solidFill>
                <a:latin typeface="Montserrat"/>
                <a:ea typeface="Montserrat"/>
                <a:cs typeface="Montserrat"/>
                <a:sym typeface="Montserrat"/>
              </a:rPr>
              <a:t>emantic</a:t>
            </a:r>
            <a:endParaRPr>
              <a:solidFill>
                <a:srgbClr val="222222"/>
              </a:solidFill>
              <a:latin typeface="Roboto Condensed Light"/>
              <a:ea typeface="Roboto Condensed Light"/>
              <a:cs typeface="Roboto Condensed Light"/>
              <a:sym typeface="Roboto Condensed Light"/>
            </a:endParaRPr>
          </a:p>
          <a:p>
            <a:pPr indent="0" lvl="0" marL="0" rtl="0" algn="l">
              <a:lnSpc>
                <a:spcPct val="100000"/>
              </a:lnSpc>
              <a:spcBef>
                <a:spcPts val="0"/>
              </a:spcBef>
              <a:spcAft>
                <a:spcPts val="0"/>
              </a:spcAft>
              <a:buNone/>
            </a:pPr>
            <a:r>
              <a:rPr i="1" lang="en" sz="1100">
                <a:solidFill>
                  <a:srgbClr val="222222"/>
                </a:solidFill>
                <a:latin typeface="Roboto Condensed Light"/>
                <a:ea typeface="Roboto Condensed Light"/>
                <a:cs typeface="Roboto Condensed Light"/>
                <a:sym typeface="Roboto Condensed Light"/>
              </a:rPr>
              <a:t>adjective</a:t>
            </a:r>
            <a:endParaRPr i="1" sz="1100">
              <a:solidFill>
                <a:srgbClr val="222222"/>
              </a:solidFill>
              <a:latin typeface="Roboto Condensed Light"/>
              <a:ea typeface="Roboto Condensed Light"/>
              <a:cs typeface="Roboto Condensed Light"/>
              <a:sym typeface="Roboto Condensed Light"/>
            </a:endParaRPr>
          </a:p>
          <a:p>
            <a:pPr indent="0" lvl="0" marL="0" rtl="0" algn="l">
              <a:lnSpc>
                <a:spcPct val="100000"/>
              </a:lnSpc>
              <a:spcBef>
                <a:spcPts val="0"/>
              </a:spcBef>
              <a:spcAft>
                <a:spcPts val="0"/>
              </a:spcAft>
              <a:buNone/>
            </a:pPr>
            <a:r>
              <a:rPr lang="en" sz="1100">
                <a:solidFill>
                  <a:srgbClr val="222222"/>
                </a:solidFill>
                <a:latin typeface="Roboto Condensed Light"/>
                <a:ea typeface="Roboto Condensed Light"/>
                <a:cs typeface="Roboto Condensed Light"/>
                <a:sym typeface="Roboto Condensed Light"/>
              </a:rPr>
              <a:t>adjective: semantic</a:t>
            </a:r>
            <a:endParaRPr sz="1100">
              <a:solidFill>
                <a:srgbClr val="222222"/>
              </a:solidFill>
              <a:latin typeface="Roboto Condensed Light"/>
              <a:ea typeface="Roboto Condensed Light"/>
              <a:cs typeface="Roboto Condensed Light"/>
              <a:sym typeface="Roboto Condensed Light"/>
            </a:endParaRPr>
          </a:p>
          <a:p>
            <a:pPr indent="0" lvl="0" marL="0" rtl="0" algn="l">
              <a:lnSpc>
                <a:spcPct val="100000"/>
              </a:lnSpc>
              <a:spcBef>
                <a:spcPts val="0"/>
              </a:spcBef>
              <a:spcAft>
                <a:spcPts val="0"/>
              </a:spcAft>
              <a:buNone/>
            </a:pPr>
            <a:r>
              <a:t/>
            </a:r>
            <a:endParaRPr sz="1100">
              <a:solidFill>
                <a:srgbClr val="222222"/>
              </a:solidFill>
              <a:latin typeface="Roboto Condensed Light"/>
              <a:ea typeface="Roboto Condensed Light"/>
              <a:cs typeface="Roboto Condensed Light"/>
              <a:sym typeface="Roboto Condensed Light"/>
            </a:endParaRPr>
          </a:p>
          <a:p>
            <a:pPr indent="-298450" lvl="0" marL="457200" rtl="0" algn="l">
              <a:lnSpc>
                <a:spcPct val="100000"/>
              </a:lnSpc>
              <a:spcBef>
                <a:spcPts val="0"/>
              </a:spcBef>
              <a:spcAft>
                <a:spcPts val="0"/>
              </a:spcAft>
              <a:buClr>
                <a:srgbClr val="222222"/>
              </a:buClr>
              <a:buSzPts val="1100"/>
              <a:buFont typeface="Roboto Condensed Light"/>
              <a:buAutoNum type="arabicPeriod"/>
            </a:pPr>
            <a:r>
              <a:rPr lang="en" sz="1100">
                <a:solidFill>
                  <a:srgbClr val="222222"/>
                </a:solidFill>
                <a:latin typeface="Roboto Condensed Light"/>
                <a:ea typeface="Roboto Condensed Light"/>
                <a:cs typeface="Roboto Condensed Light"/>
                <a:sym typeface="Roboto Condensed Light"/>
              </a:rPr>
              <a:t>relating to </a:t>
            </a:r>
            <a:r>
              <a:rPr b="1" lang="en">
                <a:solidFill>
                  <a:srgbClr val="222222"/>
                </a:solidFill>
                <a:latin typeface="Roboto Condensed"/>
                <a:ea typeface="Roboto Condensed"/>
                <a:cs typeface="Roboto Condensed"/>
                <a:sym typeface="Roboto Condensed"/>
              </a:rPr>
              <a:t>meaning</a:t>
            </a:r>
            <a:r>
              <a:rPr lang="en" sz="1100">
                <a:solidFill>
                  <a:srgbClr val="222222"/>
                </a:solidFill>
                <a:latin typeface="Roboto Condensed Light"/>
                <a:ea typeface="Roboto Condensed Light"/>
                <a:cs typeface="Roboto Condensed Light"/>
                <a:sym typeface="Roboto Condensed Light"/>
              </a:rPr>
              <a:t> in language or logic.</a:t>
            </a:r>
            <a:endParaRPr>
              <a:latin typeface="Roboto Condensed Light"/>
              <a:ea typeface="Roboto Condensed Light"/>
              <a:cs typeface="Roboto Condensed Light"/>
              <a:sym typeface="Roboto Condensed Light"/>
            </a:endParaRPr>
          </a:p>
        </p:txBody>
      </p:sp>
      <p:sp>
        <p:nvSpPr>
          <p:cNvPr id="189" name="Google Shape;189;p39"/>
          <p:cNvSpPr txBox="1"/>
          <p:nvPr/>
        </p:nvSpPr>
        <p:spPr>
          <a:xfrm>
            <a:off x="4308825" y="1234075"/>
            <a:ext cx="4612200" cy="1816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400">
                <a:solidFill>
                  <a:srgbClr val="222222"/>
                </a:solidFill>
                <a:latin typeface="Montserrat"/>
                <a:ea typeface="Montserrat"/>
                <a:cs typeface="Montserrat"/>
                <a:sym typeface="Montserrat"/>
              </a:rPr>
              <a:t>Format</a:t>
            </a:r>
            <a:endParaRPr b="1" sz="2400">
              <a:solidFill>
                <a:srgbClr val="222222"/>
              </a:solidFill>
              <a:latin typeface="Montserrat"/>
              <a:ea typeface="Montserrat"/>
              <a:cs typeface="Montserrat"/>
              <a:sym typeface="Montserrat"/>
            </a:endParaRPr>
          </a:p>
          <a:p>
            <a:pPr indent="0" lvl="0" marL="0" rtl="0" algn="l">
              <a:lnSpc>
                <a:spcPct val="100000"/>
              </a:lnSpc>
              <a:spcBef>
                <a:spcPts val="0"/>
              </a:spcBef>
              <a:spcAft>
                <a:spcPts val="0"/>
              </a:spcAft>
              <a:buNone/>
            </a:pPr>
            <a:r>
              <a:rPr i="1" lang="en" sz="1100">
                <a:solidFill>
                  <a:srgbClr val="222222"/>
                </a:solidFill>
                <a:latin typeface="Roboto Condensed Light"/>
                <a:ea typeface="Roboto Condensed Light"/>
                <a:cs typeface="Roboto Condensed Light"/>
                <a:sym typeface="Roboto Condensed Light"/>
              </a:rPr>
              <a:t>noun</a:t>
            </a:r>
            <a:endParaRPr i="1" sz="1100">
              <a:solidFill>
                <a:srgbClr val="222222"/>
              </a:solidFill>
              <a:latin typeface="Roboto Condensed Light"/>
              <a:ea typeface="Roboto Condensed Light"/>
              <a:cs typeface="Roboto Condensed Light"/>
              <a:sym typeface="Roboto Condensed Light"/>
            </a:endParaRPr>
          </a:p>
          <a:p>
            <a:pPr indent="0" lvl="0" marL="0" rtl="0" algn="l">
              <a:lnSpc>
                <a:spcPct val="100000"/>
              </a:lnSpc>
              <a:spcBef>
                <a:spcPts val="0"/>
              </a:spcBef>
              <a:spcAft>
                <a:spcPts val="0"/>
              </a:spcAft>
              <a:buNone/>
            </a:pPr>
            <a:r>
              <a:rPr lang="en" sz="1100">
                <a:solidFill>
                  <a:srgbClr val="222222"/>
                </a:solidFill>
                <a:latin typeface="Roboto Condensed Light"/>
                <a:ea typeface="Roboto Condensed Light"/>
                <a:cs typeface="Roboto Condensed Light"/>
                <a:sym typeface="Roboto Condensed Light"/>
              </a:rPr>
              <a:t>noun: format; plural noun: formats</a:t>
            </a:r>
            <a:endParaRPr sz="1100">
              <a:solidFill>
                <a:srgbClr val="222222"/>
              </a:solidFill>
              <a:latin typeface="Roboto Condensed Light"/>
              <a:ea typeface="Roboto Condensed Light"/>
              <a:cs typeface="Roboto Condensed Light"/>
              <a:sym typeface="Roboto Condensed Light"/>
            </a:endParaRPr>
          </a:p>
          <a:p>
            <a:pPr indent="0" lvl="0" marL="0" rtl="0" algn="l">
              <a:lnSpc>
                <a:spcPct val="100000"/>
              </a:lnSpc>
              <a:spcBef>
                <a:spcPts val="0"/>
              </a:spcBef>
              <a:spcAft>
                <a:spcPts val="0"/>
              </a:spcAft>
              <a:buNone/>
            </a:pPr>
            <a:r>
              <a:t/>
            </a:r>
            <a:endParaRPr sz="1100">
              <a:solidFill>
                <a:srgbClr val="222222"/>
              </a:solidFill>
              <a:latin typeface="Roboto Condensed Light"/>
              <a:ea typeface="Roboto Condensed Light"/>
              <a:cs typeface="Roboto Condensed Light"/>
              <a:sym typeface="Roboto Condensed Light"/>
            </a:endParaRPr>
          </a:p>
          <a:p>
            <a:pPr indent="-298450" lvl="0" marL="647700" rtl="0" algn="l">
              <a:lnSpc>
                <a:spcPct val="100000"/>
              </a:lnSpc>
              <a:spcBef>
                <a:spcPts val="0"/>
              </a:spcBef>
              <a:spcAft>
                <a:spcPts val="0"/>
              </a:spcAft>
              <a:buClr>
                <a:srgbClr val="222222"/>
              </a:buClr>
              <a:buSzPts val="1100"/>
              <a:buFont typeface="Roboto Condensed Light"/>
              <a:buAutoNum type="arabicPeriod"/>
            </a:pPr>
            <a:r>
              <a:rPr lang="en" sz="1100">
                <a:solidFill>
                  <a:srgbClr val="222222"/>
                </a:solidFill>
                <a:latin typeface="Roboto Condensed Light"/>
                <a:ea typeface="Roboto Condensed Light"/>
                <a:cs typeface="Roboto Condensed Light"/>
                <a:sym typeface="Roboto Condensed Light"/>
              </a:rPr>
              <a:t>the way in which something is </a:t>
            </a:r>
            <a:r>
              <a:rPr b="1" lang="en">
                <a:solidFill>
                  <a:srgbClr val="222222"/>
                </a:solidFill>
                <a:latin typeface="Roboto Condensed"/>
                <a:ea typeface="Roboto Condensed"/>
                <a:cs typeface="Roboto Condensed"/>
                <a:sym typeface="Roboto Condensed"/>
              </a:rPr>
              <a:t>arranged</a:t>
            </a:r>
            <a:r>
              <a:rPr lang="en" sz="1100">
                <a:solidFill>
                  <a:srgbClr val="222222"/>
                </a:solidFill>
                <a:latin typeface="Roboto Condensed Light"/>
                <a:ea typeface="Roboto Condensed Light"/>
                <a:cs typeface="Roboto Condensed Light"/>
                <a:sym typeface="Roboto Condensed Light"/>
              </a:rPr>
              <a:t> or </a:t>
            </a:r>
            <a:r>
              <a:rPr b="1" lang="en">
                <a:solidFill>
                  <a:srgbClr val="222222"/>
                </a:solidFill>
                <a:latin typeface="Roboto Condensed"/>
                <a:ea typeface="Roboto Condensed"/>
                <a:cs typeface="Roboto Condensed"/>
                <a:sym typeface="Roboto Condensed"/>
              </a:rPr>
              <a:t>set out</a:t>
            </a:r>
            <a:r>
              <a:rPr lang="en" sz="1100">
                <a:solidFill>
                  <a:srgbClr val="222222"/>
                </a:solidFill>
                <a:latin typeface="Roboto Condensed Light"/>
                <a:ea typeface="Roboto Condensed Light"/>
                <a:cs typeface="Roboto Condensed Light"/>
                <a:sym typeface="Roboto Condensed Light"/>
              </a:rPr>
              <a:t>.</a:t>
            </a:r>
            <a:endParaRPr sz="1100">
              <a:solidFill>
                <a:srgbClr val="222222"/>
              </a:solidFill>
              <a:latin typeface="Roboto Condensed Light"/>
              <a:ea typeface="Roboto Condensed Light"/>
              <a:cs typeface="Roboto Condensed Light"/>
              <a:sym typeface="Roboto Condensed Light"/>
            </a:endParaRPr>
          </a:p>
          <a:p>
            <a:pPr indent="-298450" lvl="1" marL="914400" rtl="0" algn="l">
              <a:lnSpc>
                <a:spcPct val="100000"/>
              </a:lnSpc>
              <a:spcBef>
                <a:spcPts val="0"/>
              </a:spcBef>
              <a:spcAft>
                <a:spcPts val="0"/>
              </a:spcAft>
              <a:buClr>
                <a:srgbClr val="222222"/>
              </a:buClr>
              <a:buSzPts val="1100"/>
              <a:buFont typeface="Roboto Condensed Light"/>
              <a:buChar char="○"/>
            </a:pPr>
            <a:r>
              <a:rPr lang="en" sz="1100">
                <a:solidFill>
                  <a:srgbClr val="222222"/>
                </a:solidFill>
                <a:latin typeface="Roboto Condensed Light"/>
                <a:ea typeface="Roboto Condensed Light"/>
                <a:cs typeface="Roboto Condensed Light"/>
                <a:sym typeface="Roboto Condensed Light"/>
              </a:rPr>
              <a:t>the</a:t>
            </a:r>
            <a:r>
              <a:rPr b="1" lang="en" sz="1100">
                <a:solidFill>
                  <a:srgbClr val="222222"/>
                </a:solidFill>
                <a:latin typeface="Roboto Condensed"/>
                <a:ea typeface="Roboto Condensed"/>
                <a:cs typeface="Roboto Condensed"/>
                <a:sym typeface="Roboto Condensed"/>
              </a:rPr>
              <a:t> </a:t>
            </a:r>
            <a:r>
              <a:rPr b="1" lang="en">
                <a:solidFill>
                  <a:srgbClr val="222222"/>
                </a:solidFill>
                <a:latin typeface="Roboto Condensed"/>
                <a:ea typeface="Roboto Condensed"/>
                <a:cs typeface="Roboto Condensed"/>
                <a:sym typeface="Roboto Condensed"/>
              </a:rPr>
              <a:t>shape, size</a:t>
            </a:r>
            <a:r>
              <a:rPr b="1" lang="en" sz="1100">
                <a:solidFill>
                  <a:srgbClr val="222222"/>
                </a:solidFill>
                <a:latin typeface="Roboto Condensed"/>
                <a:ea typeface="Roboto Condensed"/>
                <a:cs typeface="Roboto Condensed"/>
                <a:sym typeface="Roboto Condensed"/>
              </a:rPr>
              <a:t>, </a:t>
            </a:r>
            <a:r>
              <a:rPr lang="en" sz="1100">
                <a:solidFill>
                  <a:srgbClr val="222222"/>
                </a:solidFill>
                <a:latin typeface="Roboto Condensed Light"/>
                <a:ea typeface="Roboto Condensed Light"/>
                <a:cs typeface="Roboto Condensed Light"/>
                <a:sym typeface="Roboto Condensed Light"/>
              </a:rPr>
              <a:t>and</a:t>
            </a:r>
            <a:r>
              <a:rPr b="1" lang="en" sz="1100">
                <a:solidFill>
                  <a:srgbClr val="222222"/>
                </a:solidFill>
                <a:latin typeface="Roboto Condensed"/>
                <a:ea typeface="Roboto Condensed"/>
                <a:cs typeface="Roboto Condensed"/>
                <a:sym typeface="Roboto Condensed"/>
              </a:rPr>
              <a:t> </a:t>
            </a:r>
            <a:r>
              <a:rPr b="1" lang="en">
                <a:solidFill>
                  <a:srgbClr val="222222"/>
                </a:solidFill>
                <a:latin typeface="Roboto Condensed"/>
                <a:ea typeface="Roboto Condensed"/>
                <a:cs typeface="Roboto Condensed"/>
                <a:sym typeface="Roboto Condensed"/>
              </a:rPr>
              <a:t>presentation</a:t>
            </a:r>
            <a:r>
              <a:rPr lang="en" sz="1100">
                <a:solidFill>
                  <a:srgbClr val="222222"/>
                </a:solidFill>
                <a:latin typeface="Roboto Condensed Light"/>
                <a:ea typeface="Roboto Condensed Light"/>
                <a:cs typeface="Roboto Condensed Light"/>
                <a:sym typeface="Roboto Condensed Light"/>
              </a:rPr>
              <a:t> of a book or periodical.</a:t>
            </a:r>
            <a:endParaRPr sz="1100">
              <a:solidFill>
                <a:srgbClr val="222222"/>
              </a:solidFill>
              <a:latin typeface="Roboto Condensed Light"/>
              <a:ea typeface="Roboto Condensed Light"/>
              <a:cs typeface="Roboto Condensed Light"/>
              <a:sym typeface="Roboto Condensed Light"/>
            </a:endParaRPr>
          </a:p>
        </p:txBody>
      </p:sp>
      <p:sp>
        <p:nvSpPr>
          <p:cNvPr id="190" name="Google Shape;190;p39"/>
          <p:cNvSpPr txBox="1"/>
          <p:nvPr/>
        </p:nvSpPr>
        <p:spPr>
          <a:xfrm>
            <a:off x="1103225" y="3956875"/>
            <a:ext cx="1977600" cy="561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222222"/>
                </a:solidFill>
                <a:latin typeface="Montserrat"/>
                <a:ea typeface="Montserrat"/>
                <a:cs typeface="Montserrat"/>
                <a:sym typeface="Montserrat"/>
              </a:rPr>
              <a:t>HTML</a:t>
            </a:r>
            <a:endParaRPr/>
          </a:p>
        </p:txBody>
      </p:sp>
      <p:sp>
        <p:nvSpPr>
          <p:cNvPr id="191" name="Google Shape;191;p39"/>
          <p:cNvSpPr txBox="1"/>
          <p:nvPr/>
        </p:nvSpPr>
        <p:spPr>
          <a:xfrm>
            <a:off x="5325825" y="3921175"/>
            <a:ext cx="2578200" cy="561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222222"/>
                </a:solidFill>
                <a:latin typeface="Montserrat"/>
                <a:ea typeface="Montserrat"/>
                <a:cs typeface="Montserrat"/>
                <a:sym typeface="Montserrat"/>
              </a:rPr>
              <a:t>CSS</a:t>
            </a:r>
            <a:endParaRPr/>
          </a:p>
        </p:txBody>
      </p:sp>
      <p:cxnSp>
        <p:nvCxnSpPr>
          <p:cNvPr id="192" name="Google Shape;192;p39"/>
          <p:cNvCxnSpPr>
            <a:stCxn id="188" idx="2"/>
            <a:endCxn id="190" idx="0"/>
          </p:cNvCxnSpPr>
          <p:nvPr/>
        </p:nvCxnSpPr>
        <p:spPr>
          <a:xfrm>
            <a:off x="2092025" y="2554375"/>
            <a:ext cx="0" cy="1402500"/>
          </a:xfrm>
          <a:prstGeom prst="straightConnector1">
            <a:avLst/>
          </a:prstGeom>
          <a:noFill/>
          <a:ln cap="flat" cmpd="sng" w="9525">
            <a:solidFill>
              <a:schemeClr val="dk2"/>
            </a:solidFill>
            <a:prstDash val="solid"/>
            <a:round/>
            <a:headEnd len="med" w="med" type="none"/>
            <a:tailEnd len="med" w="med" type="triangle"/>
          </a:ln>
        </p:spPr>
      </p:cxnSp>
      <p:cxnSp>
        <p:nvCxnSpPr>
          <p:cNvPr id="193" name="Google Shape;193;p39"/>
          <p:cNvCxnSpPr>
            <a:stCxn id="189" idx="2"/>
            <a:endCxn id="191" idx="0"/>
          </p:cNvCxnSpPr>
          <p:nvPr/>
        </p:nvCxnSpPr>
        <p:spPr>
          <a:xfrm>
            <a:off x="6614925" y="3050875"/>
            <a:ext cx="0" cy="8703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97" name="Shape 197"/>
        <p:cNvGrpSpPr/>
        <p:nvPr/>
      </p:nvGrpSpPr>
      <p:grpSpPr>
        <a:xfrm>
          <a:off x="0" y="0"/>
          <a:ext cx="0" cy="0"/>
          <a:chOff x="0" y="0"/>
          <a:chExt cx="0" cy="0"/>
        </a:xfrm>
      </p:grpSpPr>
      <p:sp>
        <p:nvSpPr>
          <p:cNvPr id="198" name="Google Shape;198;p40"/>
          <p:cNvSpPr/>
          <p:nvPr/>
        </p:nvSpPr>
        <p:spPr>
          <a:xfrm>
            <a:off x="226720" y="476100"/>
            <a:ext cx="302400" cy="33900"/>
          </a:xfrm>
          <a:prstGeom prst="rect">
            <a:avLst/>
          </a:prstGeom>
          <a:solidFill>
            <a:srgbClr val="0AD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0"/>
          <p:cNvSpPr/>
          <p:nvPr/>
        </p:nvSpPr>
        <p:spPr>
          <a:xfrm>
            <a:off x="390121" y="178268"/>
            <a:ext cx="3460800" cy="242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 sz="1000">
                <a:solidFill>
                  <a:srgbClr val="B7B7B7"/>
                </a:solidFill>
                <a:latin typeface="Montserrat"/>
                <a:ea typeface="Montserrat"/>
                <a:cs typeface="Montserrat"/>
                <a:sym typeface="Montserrat"/>
              </a:rPr>
              <a:t>UI ENGINEERING STUDIO</a:t>
            </a:r>
            <a:endParaRPr sz="1000">
              <a:solidFill>
                <a:srgbClr val="B7B7B7"/>
              </a:solidFill>
              <a:latin typeface="Montserrat"/>
              <a:ea typeface="Montserrat"/>
              <a:cs typeface="Montserrat"/>
              <a:sym typeface="Montserrat"/>
            </a:endParaRPr>
          </a:p>
        </p:txBody>
      </p:sp>
      <p:pic>
        <p:nvPicPr>
          <p:cNvPr descr="Logo2.png" id="200" name="Google Shape;200;p40"/>
          <p:cNvPicPr preferRelativeResize="0"/>
          <p:nvPr/>
        </p:nvPicPr>
        <p:blipFill>
          <a:blip r:embed="rId3">
            <a:alphaModFix/>
          </a:blip>
          <a:stretch>
            <a:fillRect/>
          </a:stretch>
        </p:blipFill>
        <p:spPr>
          <a:xfrm>
            <a:off x="226717" y="279585"/>
            <a:ext cx="153570" cy="120622"/>
          </a:xfrm>
          <a:prstGeom prst="rect">
            <a:avLst/>
          </a:prstGeom>
          <a:noFill/>
          <a:ln>
            <a:noFill/>
          </a:ln>
        </p:spPr>
      </p:pic>
      <p:pic>
        <p:nvPicPr>
          <p:cNvPr id="201" name="Google Shape;201;p40"/>
          <p:cNvPicPr preferRelativeResize="0"/>
          <p:nvPr/>
        </p:nvPicPr>
        <p:blipFill rotWithShape="1">
          <a:blip r:embed="rId4">
            <a:alphaModFix/>
          </a:blip>
          <a:srcRect b="24127" l="0" r="0" t="0"/>
          <a:stretch/>
        </p:blipFill>
        <p:spPr>
          <a:xfrm>
            <a:off x="385023" y="4699892"/>
            <a:ext cx="661850" cy="120622"/>
          </a:xfrm>
          <a:prstGeom prst="rect">
            <a:avLst/>
          </a:prstGeom>
          <a:noFill/>
          <a:ln>
            <a:noFill/>
          </a:ln>
        </p:spPr>
      </p:pic>
      <p:sp>
        <p:nvSpPr>
          <p:cNvPr id="202" name="Google Shape;202;p40"/>
          <p:cNvSpPr txBox="1"/>
          <p:nvPr/>
        </p:nvSpPr>
        <p:spPr>
          <a:xfrm>
            <a:off x="2218776" y="1548040"/>
            <a:ext cx="1111800" cy="46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222222"/>
                </a:solidFill>
                <a:latin typeface="Montserrat"/>
                <a:ea typeface="Montserrat"/>
                <a:cs typeface="Montserrat"/>
                <a:sym typeface="Montserrat"/>
              </a:rPr>
              <a:t>HTML</a:t>
            </a:r>
            <a:endParaRPr sz="1800"/>
          </a:p>
        </p:txBody>
      </p:sp>
      <p:sp>
        <p:nvSpPr>
          <p:cNvPr id="203" name="Google Shape;203;p40"/>
          <p:cNvSpPr txBox="1"/>
          <p:nvPr/>
        </p:nvSpPr>
        <p:spPr>
          <a:xfrm>
            <a:off x="4968707" y="1548040"/>
            <a:ext cx="12537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222222"/>
                </a:solidFill>
                <a:latin typeface="Montserrat"/>
                <a:ea typeface="Montserrat"/>
                <a:cs typeface="Montserrat"/>
                <a:sym typeface="Montserrat"/>
              </a:rPr>
              <a:t>CSS</a:t>
            </a:r>
            <a:endParaRPr sz="1800"/>
          </a:p>
        </p:txBody>
      </p:sp>
      <p:sp>
        <p:nvSpPr>
          <p:cNvPr id="204" name="Google Shape;204;p40"/>
          <p:cNvSpPr txBox="1"/>
          <p:nvPr/>
        </p:nvSpPr>
        <p:spPr>
          <a:xfrm>
            <a:off x="457824" y="1548050"/>
            <a:ext cx="1336500" cy="46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222222"/>
                </a:solidFill>
                <a:latin typeface="Montserrat Light"/>
                <a:ea typeface="Montserrat Light"/>
                <a:cs typeface="Montserrat Light"/>
                <a:sym typeface="Montserrat Light"/>
              </a:rPr>
              <a:t>Semantic</a:t>
            </a:r>
            <a:endParaRPr sz="1800">
              <a:latin typeface="Montserrat Light"/>
              <a:ea typeface="Montserrat Light"/>
              <a:cs typeface="Montserrat Light"/>
              <a:sym typeface="Montserrat Light"/>
            </a:endParaRPr>
          </a:p>
        </p:txBody>
      </p:sp>
      <p:sp>
        <p:nvSpPr>
          <p:cNvPr id="205" name="Google Shape;205;p40"/>
          <p:cNvSpPr txBox="1"/>
          <p:nvPr/>
        </p:nvSpPr>
        <p:spPr>
          <a:xfrm>
            <a:off x="7081898" y="1571750"/>
            <a:ext cx="1169100" cy="46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222222"/>
                </a:solidFill>
                <a:latin typeface="Montserrat Light"/>
                <a:ea typeface="Montserrat Light"/>
                <a:cs typeface="Montserrat Light"/>
                <a:sym typeface="Montserrat Light"/>
              </a:rPr>
              <a:t>Format</a:t>
            </a:r>
            <a:endParaRPr sz="1800">
              <a:latin typeface="Montserrat Light"/>
              <a:ea typeface="Montserrat Light"/>
              <a:cs typeface="Montserrat Light"/>
              <a:sym typeface="Montserrat Light"/>
            </a:endParaRPr>
          </a:p>
        </p:txBody>
      </p:sp>
      <p:cxnSp>
        <p:nvCxnSpPr>
          <p:cNvPr id="206" name="Google Shape;206;p40"/>
          <p:cNvCxnSpPr>
            <a:stCxn id="205" idx="1"/>
            <a:endCxn id="203" idx="3"/>
          </p:cNvCxnSpPr>
          <p:nvPr/>
        </p:nvCxnSpPr>
        <p:spPr>
          <a:xfrm rot="10800000">
            <a:off x="6222398" y="1802900"/>
            <a:ext cx="859500" cy="0"/>
          </a:xfrm>
          <a:prstGeom prst="straightConnector1">
            <a:avLst/>
          </a:prstGeom>
          <a:noFill/>
          <a:ln cap="flat" cmpd="sng" w="9525">
            <a:solidFill>
              <a:schemeClr val="dk2"/>
            </a:solidFill>
            <a:prstDash val="solid"/>
            <a:round/>
            <a:headEnd len="med" w="med" type="none"/>
            <a:tailEnd len="med" w="med" type="triangle"/>
          </a:ln>
        </p:spPr>
      </p:cxnSp>
      <p:cxnSp>
        <p:nvCxnSpPr>
          <p:cNvPr id="207" name="Google Shape;207;p40"/>
          <p:cNvCxnSpPr>
            <a:stCxn id="204" idx="3"/>
            <a:endCxn id="202" idx="1"/>
          </p:cNvCxnSpPr>
          <p:nvPr/>
        </p:nvCxnSpPr>
        <p:spPr>
          <a:xfrm>
            <a:off x="1794324" y="1779200"/>
            <a:ext cx="424500" cy="0"/>
          </a:xfrm>
          <a:prstGeom prst="straightConnector1">
            <a:avLst/>
          </a:prstGeom>
          <a:noFill/>
          <a:ln cap="flat" cmpd="sng" w="9525">
            <a:solidFill>
              <a:schemeClr val="dk2"/>
            </a:solidFill>
            <a:prstDash val="solid"/>
            <a:round/>
            <a:headEnd len="med" w="med" type="none"/>
            <a:tailEnd len="med" w="med" type="triangle"/>
          </a:ln>
        </p:spPr>
      </p:cxnSp>
      <p:sp>
        <p:nvSpPr>
          <p:cNvPr id="208" name="Google Shape;208;p40"/>
          <p:cNvSpPr txBox="1"/>
          <p:nvPr/>
        </p:nvSpPr>
        <p:spPr>
          <a:xfrm>
            <a:off x="1964438" y="2297715"/>
            <a:ext cx="1630800" cy="46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222222"/>
                </a:solidFill>
                <a:latin typeface="Montserrat Light"/>
                <a:ea typeface="Montserrat Light"/>
                <a:cs typeface="Montserrat Light"/>
                <a:sym typeface="Montserrat Light"/>
              </a:rPr>
              <a:t>Parse</a:t>
            </a:r>
            <a:endParaRPr sz="1800">
              <a:latin typeface="Montserrat Light"/>
              <a:ea typeface="Montserrat Light"/>
              <a:cs typeface="Montserrat Light"/>
              <a:sym typeface="Montserrat Light"/>
            </a:endParaRPr>
          </a:p>
        </p:txBody>
      </p:sp>
      <p:sp>
        <p:nvSpPr>
          <p:cNvPr id="209" name="Google Shape;209;p40"/>
          <p:cNvSpPr txBox="1"/>
          <p:nvPr/>
        </p:nvSpPr>
        <p:spPr>
          <a:xfrm>
            <a:off x="4780169" y="2297715"/>
            <a:ext cx="1630800" cy="46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222222"/>
                </a:solidFill>
                <a:latin typeface="Montserrat Light"/>
                <a:ea typeface="Montserrat Light"/>
                <a:cs typeface="Montserrat Light"/>
                <a:sym typeface="Montserrat Light"/>
              </a:rPr>
              <a:t>Parse</a:t>
            </a:r>
            <a:endParaRPr sz="1800">
              <a:latin typeface="Montserrat Light"/>
              <a:ea typeface="Montserrat Light"/>
              <a:cs typeface="Montserrat Light"/>
              <a:sym typeface="Montserrat Light"/>
            </a:endParaRPr>
          </a:p>
        </p:txBody>
      </p:sp>
      <p:cxnSp>
        <p:nvCxnSpPr>
          <p:cNvPr id="210" name="Google Shape;210;p40"/>
          <p:cNvCxnSpPr>
            <a:stCxn id="202" idx="2"/>
            <a:endCxn id="208" idx="0"/>
          </p:cNvCxnSpPr>
          <p:nvPr/>
        </p:nvCxnSpPr>
        <p:spPr>
          <a:xfrm>
            <a:off x="2774676" y="2010340"/>
            <a:ext cx="5100" cy="287400"/>
          </a:xfrm>
          <a:prstGeom prst="straightConnector1">
            <a:avLst/>
          </a:prstGeom>
          <a:noFill/>
          <a:ln cap="flat" cmpd="sng" w="9525">
            <a:solidFill>
              <a:schemeClr val="dk2"/>
            </a:solidFill>
            <a:prstDash val="solid"/>
            <a:round/>
            <a:headEnd len="med" w="med" type="none"/>
            <a:tailEnd len="med" w="med" type="triangle"/>
          </a:ln>
        </p:spPr>
      </p:cxnSp>
      <p:cxnSp>
        <p:nvCxnSpPr>
          <p:cNvPr id="211" name="Google Shape;211;p40"/>
          <p:cNvCxnSpPr>
            <a:stCxn id="208" idx="3"/>
            <a:endCxn id="203" idx="1"/>
          </p:cNvCxnSpPr>
          <p:nvPr/>
        </p:nvCxnSpPr>
        <p:spPr>
          <a:xfrm flipH="1" rot="10800000">
            <a:off x="3595238" y="1802865"/>
            <a:ext cx="1373400" cy="726000"/>
          </a:xfrm>
          <a:prstGeom prst="bentConnector3">
            <a:avLst>
              <a:gd fmla="val 50003" name="adj1"/>
            </a:avLst>
          </a:prstGeom>
          <a:noFill/>
          <a:ln cap="flat" cmpd="sng" w="9525">
            <a:solidFill>
              <a:schemeClr val="dk2"/>
            </a:solidFill>
            <a:prstDash val="dot"/>
            <a:round/>
            <a:headEnd len="med" w="med" type="none"/>
            <a:tailEnd len="med" w="med" type="triangle"/>
          </a:ln>
        </p:spPr>
      </p:cxnSp>
      <p:cxnSp>
        <p:nvCxnSpPr>
          <p:cNvPr id="212" name="Google Shape;212;p40"/>
          <p:cNvCxnSpPr>
            <a:stCxn id="203" idx="2"/>
            <a:endCxn id="209" idx="0"/>
          </p:cNvCxnSpPr>
          <p:nvPr/>
        </p:nvCxnSpPr>
        <p:spPr>
          <a:xfrm>
            <a:off x="5595557" y="2057740"/>
            <a:ext cx="0" cy="240000"/>
          </a:xfrm>
          <a:prstGeom prst="straightConnector1">
            <a:avLst/>
          </a:prstGeom>
          <a:noFill/>
          <a:ln cap="flat" cmpd="sng" w="9525">
            <a:solidFill>
              <a:schemeClr val="dk2"/>
            </a:solidFill>
            <a:prstDash val="solid"/>
            <a:round/>
            <a:headEnd len="med" w="med" type="none"/>
            <a:tailEnd len="med" w="med" type="triangle"/>
          </a:ln>
        </p:spPr>
      </p:cxnSp>
      <p:sp>
        <p:nvSpPr>
          <p:cNvPr id="213" name="Google Shape;213;p40"/>
          <p:cNvSpPr txBox="1"/>
          <p:nvPr/>
        </p:nvSpPr>
        <p:spPr>
          <a:xfrm>
            <a:off x="2223951" y="3013721"/>
            <a:ext cx="1111800" cy="46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222222"/>
                </a:solidFill>
                <a:latin typeface="Montserrat"/>
                <a:ea typeface="Montserrat"/>
                <a:cs typeface="Montserrat"/>
                <a:sym typeface="Montserrat"/>
              </a:rPr>
              <a:t>DOM</a:t>
            </a:r>
            <a:endParaRPr sz="1800"/>
          </a:p>
        </p:txBody>
      </p:sp>
      <p:sp>
        <p:nvSpPr>
          <p:cNvPr id="214" name="Google Shape;214;p40"/>
          <p:cNvSpPr txBox="1"/>
          <p:nvPr/>
        </p:nvSpPr>
        <p:spPr>
          <a:xfrm>
            <a:off x="5039676" y="3013721"/>
            <a:ext cx="1111800" cy="46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A42AFB"/>
                </a:solidFill>
                <a:latin typeface="Montserrat"/>
                <a:ea typeface="Montserrat"/>
                <a:cs typeface="Montserrat"/>
                <a:sym typeface="Montserrat"/>
              </a:rPr>
              <a:t>CSSOM</a:t>
            </a:r>
            <a:endParaRPr sz="1800">
              <a:solidFill>
                <a:srgbClr val="A42AFB"/>
              </a:solidFill>
            </a:endParaRPr>
          </a:p>
        </p:txBody>
      </p:sp>
      <p:cxnSp>
        <p:nvCxnSpPr>
          <p:cNvPr id="215" name="Google Shape;215;p40"/>
          <p:cNvCxnSpPr>
            <a:stCxn id="208" idx="2"/>
            <a:endCxn id="213" idx="0"/>
          </p:cNvCxnSpPr>
          <p:nvPr/>
        </p:nvCxnSpPr>
        <p:spPr>
          <a:xfrm>
            <a:off x="2779838" y="2760015"/>
            <a:ext cx="0" cy="253800"/>
          </a:xfrm>
          <a:prstGeom prst="straightConnector1">
            <a:avLst/>
          </a:prstGeom>
          <a:noFill/>
          <a:ln cap="flat" cmpd="sng" w="9525">
            <a:solidFill>
              <a:schemeClr val="dk2"/>
            </a:solidFill>
            <a:prstDash val="solid"/>
            <a:round/>
            <a:headEnd len="med" w="med" type="none"/>
            <a:tailEnd len="med" w="med" type="triangle"/>
          </a:ln>
        </p:spPr>
      </p:cxnSp>
      <p:cxnSp>
        <p:nvCxnSpPr>
          <p:cNvPr id="216" name="Google Shape;216;p40"/>
          <p:cNvCxnSpPr>
            <a:stCxn id="209" idx="2"/>
            <a:endCxn id="214" idx="0"/>
          </p:cNvCxnSpPr>
          <p:nvPr/>
        </p:nvCxnSpPr>
        <p:spPr>
          <a:xfrm>
            <a:off x="5595569" y="2760015"/>
            <a:ext cx="0" cy="253800"/>
          </a:xfrm>
          <a:prstGeom prst="straightConnector1">
            <a:avLst/>
          </a:prstGeom>
          <a:noFill/>
          <a:ln cap="flat" cmpd="sng" w="9525">
            <a:solidFill>
              <a:schemeClr val="dk2"/>
            </a:solidFill>
            <a:prstDash val="solid"/>
            <a:round/>
            <a:headEnd len="med" w="med" type="none"/>
            <a:tailEnd len="med" w="med" type="triangle"/>
          </a:ln>
        </p:spPr>
      </p:cxnSp>
      <p:sp>
        <p:nvSpPr>
          <p:cNvPr id="217" name="Google Shape;217;p40"/>
          <p:cNvSpPr txBox="1"/>
          <p:nvPr/>
        </p:nvSpPr>
        <p:spPr>
          <a:xfrm>
            <a:off x="3443142" y="3491815"/>
            <a:ext cx="1478700" cy="46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E9188F"/>
                </a:solidFill>
                <a:latin typeface="Montserrat"/>
                <a:ea typeface="Montserrat"/>
                <a:cs typeface="Montserrat"/>
                <a:sym typeface="Montserrat"/>
              </a:rPr>
              <a:t>RENDER TREE</a:t>
            </a:r>
            <a:endParaRPr sz="1800">
              <a:solidFill>
                <a:srgbClr val="E9188F"/>
              </a:solidFill>
            </a:endParaRPr>
          </a:p>
        </p:txBody>
      </p:sp>
      <p:sp>
        <p:nvSpPr>
          <p:cNvPr id="218" name="Google Shape;218;p40"/>
          <p:cNvSpPr txBox="1"/>
          <p:nvPr/>
        </p:nvSpPr>
        <p:spPr>
          <a:xfrm>
            <a:off x="3595250" y="2297725"/>
            <a:ext cx="720900" cy="24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22222"/>
                </a:solidFill>
                <a:latin typeface="Montserrat Light"/>
                <a:ea typeface="Montserrat Light"/>
                <a:cs typeface="Montserrat Light"/>
                <a:sym typeface="Montserrat Light"/>
              </a:rPr>
              <a:t>Loads</a:t>
            </a:r>
            <a:endParaRPr sz="1000">
              <a:latin typeface="Montserrat Light"/>
              <a:ea typeface="Montserrat Light"/>
              <a:cs typeface="Montserrat Light"/>
              <a:sym typeface="Montserrat Light"/>
            </a:endParaRPr>
          </a:p>
        </p:txBody>
      </p:sp>
      <p:cxnSp>
        <p:nvCxnSpPr>
          <p:cNvPr id="219" name="Google Shape;219;p40"/>
          <p:cNvCxnSpPr>
            <a:stCxn id="213" idx="2"/>
            <a:endCxn id="217" idx="1"/>
          </p:cNvCxnSpPr>
          <p:nvPr/>
        </p:nvCxnSpPr>
        <p:spPr>
          <a:xfrm flipH="1" rot="-5400000">
            <a:off x="2988051" y="3267821"/>
            <a:ext cx="246900" cy="663300"/>
          </a:xfrm>
          <a:prstGeom prst="bentConnector2">
            <a:avLst/>
          </a:prstGeom>
          <a:noFill/>
          <a:ln cap="flat" cmpd="sng" w="9525">
            <a:solidFill>
              <a:schemeClr val="dk2"/>
            </a:solidFill>
            <a:prstDash val="solid"/>
            <a:round/>
            <a:headEnd len="med" w="med" type="none"/>
            <a:tailEnd len="med" w="med" type="triangle"/>
          </a:ln>
        </p:spPr>
      </p:cxnSp>
      <p:cxnSp>
        <p:nvCxnSpPr>
          <p:cNvPr id="220" name="Google Shape;220;p40"/>
          <p:cNvCxnSpPr>
            <a:stCxn id="214" idx="2"/>
            <a:endCxn id="217" idx="3"/>
          </p:cNvCxnSpPr>
          <p:nvPr/>
        </p:nvCxnSpPr>
        <p:spPr>
          <a:xfrm rot="5400000">
            <a:off x="5135226" y="3262571"/>
            <a:ext cx="246900" cy="673800"/>
          </a:xfrm>
          <a:prstGeom prst="bentConnector2">
            <a:avLst/>
          </a:prstGeom>
          <a:noFill/>
          <a:ln cap="flat" cmpd="sng" w="9525">
            <a:solidFill>
              <a:schemeClr val="dk2"/>
            </a:solidFill>
            <a:prstDash val="solid"/>
            <a:round/>
            <a:headEnd len="med" w="med" type="none"/>
            <a:tailEnd len="med" w="med" type="triangle"/>
          </a:ln>
        </p:spPr>
      </p:cxnSp>
      <p:sp>
        <p:nvSpPr>
          <p:cNvPr id="221" name="Google Shape;221;p40"/>
          <p:cNvSpPr txBox="1"/>
          <p:nvPr/>
        </p:nvSpPr>
        <p:spPr>
          <a:xfrm>
            <a:off x="3266319" y="4322660"/>
            <a:ext cx="1844700" cy="46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222222"/>
                </a:solidFill>
                <a:latin typeface="Montserrat"/>
                <a:ea typeface="Montserrat"/>
                <a:cs typeface="Montserrat"/>
                <a:sym typeface="Montserrat"/>
              </a:rPr>
              <a:t>Render</a:t>
            </a:r>
            <a:endParaRPr sz="1800">
              <a:latin typeface="Montserrat"/>
              <a:ea typeface="Montserrat"/>
              <a:cs typeface="Montserrat"/>
              <a:sym typeface="Montserrat"/>
            </a:endParaRPr>
          </a:p>
        </p:txBody>
      </p:sp>
      <p:cxnSp>
        <p:nvCxnSpPr>
          <p:cNvPr id="222" name="Google Shape;222;p40"/>
          <p:cNvCxnSpPr>
            <a:stCxn id="217" idx="2"/>
            <a:endCxn id="221" idx="0"/>
          </p:cNvCxnSpPr>
          <p:nvPr/>
        </p:nvCxnSpPr>
        <p:spPr>
          <a:xfrm>
            <a:off x="4182492" y="3954115"/>
            <a:ext cx="6300" cy="368400"/>
          </a:xfrm>
          <a:prstGeom prst="straightConnector1">
            <a:avLst/>
          </a:prstGeom>
          <a:noFill/>
          <a:ln cap="flat" cmpd="sng" w="9525">
            <a:solidFill>
              <a:schemeClr val="dk2"/>
            </a:solidFill>
            <a:prstDash val="solid"/>
            <a:round/>
            <a:headEnd len="med" w="med" type="none"/>
            <a:tailEnd len="med" w="med" type="triangle"/>
          </a:ln>
        </p:spPr>
      </p:cxnSp>
      <p:sp>
        <p:nvSpPr>
          <p:cNvPr id="223" name="Google Shape;223;p40"/>
          <p:cNvSpPr txBox="1"/>
          <p:nvPr/>
        </p:nvSpPr>
        <p:spPr>
          <a:xfrm>
            <a:off x="6166900" y="2147875"/>
            <a:ext cx="2807100" cy="216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solidFill>
                <a:schemeClr val="dk1"/>
              </a:solidFill>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rPr lang="en">
                <a:solidFill>
                  <a:schemeClr val="dk1"/>
                </a:solidFill>
                <a:latin typeface="Roboto Condensed"/>
                <a:ea typeface="Roboto Condensed"/>
                <a:cs typeface="Roboto Condensed"/>
                <a:sym typeface="Roboto Condensed"/>
              </a:rPr>
              <a:t>The </a:t>
            </a:r>
            <a:r>
              <a:rPr b="1" lang="en">
                <a:solidFill>
                  <a:schemeClr val="dk1"/>
                </a:solidFill>
                <a:latin typeface="Roboto Condensed"/>
                <a:ea typeface="Roboto Condensed"/>
                <a:cs typeface="Roboto Condensed"/>
                <a:sym typeface="Roboto Condensed"/>
              </a:rPr>
              <a:t>CSS Object Model</a:t>
            </a:r>
            <a:r>
              <a:rPr lang="en">
                <a:solidFill>
                  <a:schemeClr val="dk1"/>
                </a:solidFill>
                <a:latin typeface="Roboto Condensed"/>
                <a:ea typeface="Roboto Condensed"/>
                <a:cs typeface="Roboto Condensed"/>
                <a:sym typeface="Roboto Condensed"/>
              </a:rPr>
              <a:t> is a set of APIs allowing the manipulation of CSS from JavaScript. It is much like the DOM, but for the CSS rather than the HTML. It allows users to read and modify CSS style dynamically.</a:t>
            </a:r>
            <a:endParaRPr>
              <a:solidFill>
                <a:schemeClr val="dk1"/>
              </a:solidFill>
              <a:latin typeface="Roboto Condensed"/>
              <a:ea typeface="Roboto Condensed"/>
              <a:cs typeface="Roboto Condensed"/>
              <a:sym typeface="Roboto Condensed"/>
            </a:endParaRPr>
          </a:p>
        </p:txBody>
      </p:sp>
      <p:sp>
        <p:nvSpPr>
          <p:cNvPr id="224" name="Google Shape;224;p40"/>
          <p:cNvSpPr txBox="1"/>
          <p:nvPr/>
        </p:nvSpPr>
        <p:spPr>
          <a:xfrm>
            <a:off x="377125" y="509650"/>
            <a:ext cx="4194900" cy="8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b="1" lang="en">
                <a:latin typeface="Montserrat"/>
                <a:ea typeface="Montserrat"/>
                <a:cs typeface="Montserrat"/>
                <a:sym typeface="Montserrat"/>
              </a:rPr>
              <a:t>UI Boot Camp: CSS</a:t>
            </a:r>
            <a:br>
              <a:rPr b="1" lang="en">
                <a:latin typeface="Montserrat"/>
                <a:ea typeface="Montserrat"/>
                <a:cs typeface="Montserrat"/>
                <a:sym typeface="Montserrat"/>
              </a:rPr>
            </a:br>
            <a:r>
              <a:rPr b="1" lang="en" sz="2400">
                <a:latin typeface="Montserrat"/>
                <a:ea typeface="Montserrat"/>
                <a:cs typeface="Montserrat"/>
                <a:sym typeface="Montserrat"/>
              </a:rPr>
              <a:t>Browser Flow</a:t>
            </a:r>
            <a:endParaRPr b="1" i="1" sz="1000">
              <a:latin typeface="Roboto Condensed"/>
              <a:ea typeface="Roboto Condensed"/>
              <a:cs typeface="Roboto Condensed"/>
              <a:sym typeface="Roboto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28" name="Shape 228"/>
        <p:cNvGrpSpPr/>
        <p:nvPr/>
      </p:nvGrpSpPr>
      <p:grpSpPr>
        <a:xfrm>
          <a:off x="0" y="0"/>
          <a:ext cx="0" cy="0"/>
          <a:chOff x="0" y="0"/>
          <a:chExt cx="0" cy="0"/>
        </a:xfrm>
      </p:grpSpPr>
      <p:sp>
        <p:nvSpPr>
          <p:cNvPr id="229" name="Google Shape;229;p41"/>
          <p:cNvSpPr txBox="1"/>
          <p:nvPr/>
        </p:nvSpPr>
        <p:spPr>
          <a:xfrm>
            <a:off x="377125" y="509650"/>
            <a:ext cx="4194900" cy="8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b="1" lang="en">
                <a:latin typeface="Montserrat"/>
                <a:ea typeface="Montserrat"/>
                <a:cs typeface="Montserrat"/>
                <a:sym typeface="Montserrat"/>
              </a:rPr>
              <a:t>UI Boot Camp: CSS</a:t>
            </a:r>
            <a:br>
              <a:rPr b="1" lang="en">
                <a:latin typeface="Montserrat"/>
                <a:ea typeface="Montserrat"/>
                <a:cs typeface="Montserrat"/>
                <a:sym typeface="Montserrat"/>
              </a:rPr>
            </a:br>
            <a:r>
              <a:rPr b="1" lang="en" sz="2400">
                <a:latin typeface="Montserrat"/>
                <a:ea typeface="Montserrat"/>
                <a:cs typeface="Montserrat"/>
                <a:sym typeface="Montserrat"/>
              </a:rPr>
              <a:t>Render Tree</a:t>
            </a:r>
            <a:endParaRPr b="1" i="1" sz="1000">
              <a:latin typeface="Roboto Condensed"/>
              <a:ea typeface="Roboto Condensed"/>
              <a:cs typeface="Roboto Condensed"/>
              <a:sym typeface="Roboto Condensed"/>
            </a:endParaRPr>
          </a:p>
        </p:txBody>
      </p:sp>
      <p:sp>
        <p:nvSpPr>
          <p:cNvPr id="230" name="Google Shape;230;p41"/>
          <p:cNvSpPr/>
          <p:nvPr/>
        </p:nvSpPr>
        <p:spPr>
          <a:xfrm>
            <a:off x="226720" y="476100"/>
            <a:ext cx="302400" cy="33900"/>
          </a:xfrm>
          <a:prstGeom prst="rect">
            <a:avLst/>
          </a:prstGeom>
          <a:solidFill>
            <a:srgbClr val="0AD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1"/>
          <p:cNvSpPr/>
          <p:nvPr/>
        </p:nvSpPr>
        <p:spPr>
          <a:xfrm>
            <a:off x="390121" y="178268"/>
            <a:ext cx="3460800" cy="242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 sz="1000">
                <a:solidFill>
                  <a:srgbClr val="B7B7B7"/>
                </a:solidFill>
                <a:latin typeface="Montserrat"/>
                <a:ea typeface="Montserrat"/>
                <a:cs typeface="Montserrat"/>
                <a:sym typeface="Montserrat"/>
              </a:rPr>
              <a:t>UI ENGINEERING STUDIO</a:t>
            </a:r>
            <a:endParaRPr sz="1000">
              <a:solidFill>
                <a:srgbClr val="B7B7B7"/>
              </a:solidFill>
              <a:latin typeface="Montserrat"/>
              <a:ea typeface="Montserrat"/>
              <a:cs typeface="Montserrat"/>
              <a:sym typeface="Montserrat"/>
            </a:endParaRPr>
          </a:p>
        </p:txBody>
      </p:sp>
      <p:pic>
        <p:nvPicPr>
          <p:cNvPr descr="Logo2.png" id="232" name="Google Shape;232;p41"/>
          <p:cNvPicPr preferRelativeResize="0"/>
          <p:nvPr/>
        </p:nvPicPr>
        <p:blipFill>
          <a:blip r:embed="rId3">
            <a:alphaModFix/>
          </a:blip>
          <a:stretch>
            <a:fillRect/>
          </a:stretch>
        </p:blipFill>
        <p:spPr>
          <a:xfrm>
            <a:off x="226717" y="279585"/>
            <a:ext cx="153570" cy="120622"/>
          </a:xfrm>
          <a:prstGeom prst="rect">
            <a:avLst/>
          </a:prstGeom>
          <a:noFill/>
          <a:ln>
            <a:noFill/>
          </a:ln>
        </p:spPr>
      </p:pic>
      <p:pic>
        <p:nvPicPr>
          <p:cNvPr id="233" name="Google Shape;233;p41"/>
          <p:cNvPicPr preferRelativeResize="0"/>
          <p:nvPr/>
        </p:nvPicPr>
        <p:blipFill rotWithShape="1">
          <a:blip r:embed="rId4">
            <a:alphaModFix/>
          </a:blip>
          <a:srcRect b="24127" l="0" r="0" t="0"/>
          <a:stretch/>
        </p:blipFill>
        <p:spPr>
          <a:xfrm>
            <a:off x="385023" y="4699892"/>
            <a:ext cx="661850" cy="120622"/>
          </a:xfrm>
          <a:prstGeom prst="rect">
            <a:avLst/>
          </a:prstGeom>
          <a:noFill/>
          <a:ln>
            <a:noFill/>
          </a:ln>
        </p:spPr>
      </p:pic>
      <p:pic>
        <p:nvPicPr>
          <p:cNvPr id="234" name="Google Shape;234;p41"/>
          <p:cNvPicPr preferRelativeResize="0"/>
          <p:nvPr/>
        </p:nvPicPr>
        <p:blipFill>
          <a:blip r:embed="rId5">
            <a:alphaModFix/>
          </a:blip>
          <a:stretch>
            <a:fillRect/>
          </a:stretch>
        </p:blipFill>
        <p:spPr>
          <a:xfrm>
            <a:off x="1098249" y="1318325"/>
            <a:ext cx="7403795" cy="3457250"/>
          </a:xfrm>
          <a:prstGeom prst="rect">
            <a:avLst/>
          </a:prstGeom>
          <a:noFill/>
          <a:ln>
            <a:noFill/>
          </a:ln>
        </p:spPr>
      </p:pic>
      <p:sp>
        <p:nvSpPr>
          <p:cNvPr id="235" name="Google Shape;235;p41"/>
          <p:cNvSpPr txBox="1"/>
          <p:nvPr/>
        </p:nvSpPr>
        <p:spPr>
          <a:xfrm>
            <a:off x="6047800" y="4820524"/>
            <a:ext cx="3045300" cy="27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Source: Google developers fundamentals</a:t>
            </a:r>
            <a:endParaRPr sz="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39" name="Shape 239"/>
        <p:cNvGrpSpPr/>
        <p:nvPr/>
      </p:nvGrpSpPr>
      <p:grpSpPr>
        <a:xfrm>
          <a:off x="0" y="0"/>
          <a:ext cx="0" cy="0"/>
          <a:chOff x="0" y="0"/>
          <a:chExt cx="0" cy="0"/>
        </a:xfrm>
      </p:grpSpPr>
      <p:sp>
        <p:nvSpPr>
          <p:cNvPr id="240" name="Google Shape;240;p42"/>
          <p:cNvSpPr txBox="1"/>
          <p:nvPr/>
        </p:nvSpPr>
        <p:spPr>
          <a:xfrm>
            <a:off x="377125" y="509650"/>
            <a:ext cx="3650100" cy="8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b="1" lang="en">
                <a:latin typeface="Montserrat"/>
                <a:ea typeface="Montserrat"/>
                <a:cs typeface="Montserrat"/>
                <a:sym typeface="Montserrat"/>
              </a:rPr>
              <a:t>UI Boot Camp: CSS</a:t>
            </a:r>
            <a:br>
              <a:rPr b="1" lang="en">
                <a:latin typeface="Montserrat"/>
                <a:ea typeface="Montserrat"/>
                <a:cs typeface="Montserrat"/>
                <a:sym typeface="Montserrat"/>
              </a:rPr>
            </a:br>
            <a:r>
              <a:rPr b="1" lang="en" sz="2400">
                <a:latin typeface="Montserrat"/>
                <a:ea typeface="Montserrat"/>
                <a:cs typeface="Montserrat"/>
                <a:sym typeface="Montserrat"/>
              </a:rPr>
              <a:t>Selectors</a:t>
            </a:r>
            <a:endParaRPr b="1" i="1" sz="1000">
              <a:latin typeface="Roboto Condensed"/>
              <a:ea typeface="Roboto Condensed"/>
              <a:cs typeface="Roboto Condensed"/>
              <a:sym typeface="Roboto Condensed"/>
            </a:endParaRPr>
          </a:p>
        </p:txBody>
      </p:sp>
      <p:sp>
        <p:nvSpPr>
          <p:cNvPr id="241" name="Google Shape;241;p42"/>
          <p:cNvSpPr/>
          <p:nvPr/>
        </p:nvSpPr>
        <p:spPr>
          <a:xfrm>
            <a:off x="226720" y="476100"/>
            <a:ext cx="302400" cy="33900"/>
          </a:xfrm>
          <a:prstGeom prst="rect">
            <a:avLst/>
          </a:prstGeom>
          <a:solidFill>
            <a:srgbClr val="0AD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2"/>
          <p:cNvSpPr/>
          <p:nvPr/>
        </p:nvSpPr>
        <p:spPr>
          <a:xfrm>
            <a:off x="390121" y="178268"/>
            <a:ext cx="3460800" cy="242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 sz="1000">
                <a:solidFill>
                  <a:srgbClr val="B7B7B7"/>
                </a:solidFill>
                <a:latin typeface="Montserrat"/>
                <a:ea typeface="Montserrat"/>
                <a:cs typeface="Montserrat"/>
                <a:sym typeface="Montserrat"/>
              </a:rPr>
              <a:t>UI ENGINEERING STUDIO</a:t>
            </a:r>
            <a:endParaRPr sz="1000">
              <a:solidFill>
                <a:srgbClr val="B7B7B7"/>
              </a:solidFill>
              <a:latin typeface="Montserrat"/>
              <a:ea typeface="Montserrat"/>
              <a:cs typeface="Montserrat"/>
              <a:sym typeface="Montserrat"/>
            </a:endParaRPr>
          </a:p>
        </p:txBody>
      </p:sp>
      <p:pic>
        <p:nvPicPr>
          <p:cNvPr descr="Logo2.png" id="243" name="Google Shape;243;p42"/>
          <p:cNvPicPr preferRelativeResize="0"/>
          <p:nvPr/>
        </p:nvPicPr>
        <p:blipFill>
          <a:blip r:embed="rId3">
            <a:alphaModFix/>
          </a:blip>
          <a:stretch>
            <a:fillRect/>
          </a:stretch>
        </p:blipFill>
        <p:spPr>
          <a:xfrm>
            <a:off x="226717" y="279585"/>
            <a:ext cx="153570" cy="120622"/>
          </a:xfrm>
          <a:prstGeom prst="rect">
            <a:avLst/>
          </a:prstGeom>
          <a:noFill/>
          <a:ln>
            <a:noFill/>
          </a:ln>
        </p:spPr>
      </p:pic>
      <p:pic>
        <p:nvPicPr>
          <p:cNvPr id="244" name="Google Shape;244;p42"/>
          <p:cNvPicPr preferRelativeResize="0"/>
          <p:nvPr/>
        </p:nvPicPr>
        <p:blipFill rotWithShape="1">
          <a:blip r:embed="rId4">
            <a:alphaModFix/>
          </a:blip>
          <a:srcRect b="24127" l="0" r="0" t="0"/>
          <a:stretch/>
        </p:blipFill>
        <p:spPr>
          <a:xfrm>
            <a:off x="385023" y="4699892"/>
            <a:ext cx="661850" cy="120622"/>
          </a:xfrm>
          <a:prstGeom prst="rect">
            <a:avLst/>
          </a:prstGeom>
          <a:noFill/>
          <a:ln>
            <a:noFill/>
          </a:ln>
        </p:spPr>
      </p:pic>
      <p:sp>
        <p:nvSpPr>
          <p:cNvPr id="245" name="Google Shape;245;p42"/>
          <p:cNvSpPr txBox="1"/>
          <p:nvPr/>
        </p:nvSpPr>
        <p:spPr>
          <a:xfrm>
            <a:off x="390125" y="1470725"/>
            <a:ext cx="36501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222222"/>
                </a:solidFill>
                <a:highlight>
                  <a:srgbClr val="FFFFFF"/>
                </a:highlight>
                <a:latin typeface="Roboto Condensed Light"/>
                <a:ea typeface="Roboto Condensed Light"/>
                <a:cs typeface="Roboto Condensed Light"/>
                <a:sym typeface="Roboto Condensed Light"/>
              </a:rPr>
              <a:t>In CSS, selectors declare which part of the markup a style applies to by matching tags and attributes in the markup itself.</a:t>
            </a:r>
            <a:endParaRPr sz="1200">
              <a:solidFill>
                <a:srgbClr val="222222"/>
              </a:solidFill>
              <a:highlight>
                <a:srgbClr val="FFFFFF"/>
              </a:highlight>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sz="1200">
              <a:solidFill>
                <a:srgbClr val="222222"/>
              </a:solidFill>
              <a:highlight>
                <a:srgbClr val="FFFFFF"/>
              </a:highlight>
              <a:latin typeface="Roboto Condensed Light"/>
              <a:ea typeface="Roboto Condensed Light"/>
              <a:cs typeface="Roboto Condensed Light"/>
              <a:sym typeface="Roboto Condensed Light"/>
            </a:endParaRPr>
          </a:p>
        </p:txBody>
      </p:sp>
      <p:sp>
        <p:nvSpPr>
          <p:cNvPr id="246" name="Google Shape;246;p42"/>
          <p:cNvSpPr txBox="1"/>
          <p:nvPr/>
        </p:nvSpPr>
        <p:spPr>
          <a:xfrm>
            <a:off x="709475" y="2233575"/>
            <a:ext cx="2822100" cy="187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A42AFB"/>
                </a:solidFill>
                <a:highlight>
                  <a:srgbClr val="FFFFFF"/>
                </a:highlight>
                <a:latin typeface="Roboto Condensed"/>
                <a:ea typeface="Roboto Condensed"/>
                <a:cs typeface="Roboto Condensed"/>
                <a:sym typeface="Roboto Condensed"/>
              </a:rPr>
              <a:t>.</a:t>
            </a:r>
            <a:r>
              <a:rPr lang="en" sz="1800">
                <a:solidFill>
                  <a:srgbClr val="222222"/>
                </a:solidFill>
                <a:highlight>
                  <a:srgbClr val="FFFFFF"/>
                </a:highlight>
                <a:latin typeface="Roboto Condensed Light"/>
                <a:ea typeface="Roboto Condensed Light"/>
                <a:cs typeface="Roboto Condensed Light"/>
                <a:sym typeface="Roboto Condensed Light"/>
              </a:rPr>
              <a:t>exampleClass</a:t>
            </a:r>
            <a:endParaRPr sz="1800">
              <a:solidFill>
                <a:srgbClr val="222222"/>
              </a:solidFill>
              <a:highlight>
                <a:srgbClr val="FFFFFF"/>
              </a:highlight>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sz="1800">
              <a:solidFill>
                <a:srgbClr val="222222"/>
              </a:solidFill>
              <a:highlight>
                <a:srgbClr val="FFFFFF"/>
              </a:highlight>
              <a:latin typeface="Roboto Condensed Light"/>
              <a:ea typeface="Roboto Condensed Light"/>
              <a:cs typeface="Roboto Condensed Light"/>
              <a:sym typeface="Roboto Condensed Light"/>
            </a:endParaRPr>
          </a:p>
          <a:p>
            <a:pPr indent="0" lvl="0" marL="0" rtl="0" algn="l">
              <a:spcBef>
                <a:spcPts val="0"/>
              </a:spcBef>
              <a:spcAft>
                <a:spcPts val="0"/>
              </a:spcAft>
              <a:buNone/>
            </a:pPr>
            <a:r>
              <a:rPr b="1" lang="en" sz="1800">
                <a:solidFill>
                  <a:srgbClr val="E9188F"/>
                </a:solidFill>
                <a:highlight>
                  <a:srgbClr val="FFFFFF"/>
                </a:highlight>
                <a:latin typeface="Roboto Condensed"/>
                <a:ea typeface="Roboto Condensed"/>
                <a:cs typeface="Roboto Condensed"/>
                <a:sym typeface="Roboto Condensed"/>
              </a:rPr>
              <a:t>#</a:t>
            </a:r>
            <a:r>
              <a:rPr lang="en" sz="1800">
                <a:solidFill>
                  <a:srgbClr val="222222"/>
                </a:solidFill>
                <a:highlight>
                  <a:srgbClr val="FFFFFF"/>
                </a:highlight>
                <a:latin typeface="Roboto Condensed Light"/>
                <a:ea typeface="Roboto Condensed Light"/>
                <a:cs typeface="Roboto Condensed Light"/>
                <a:sym typeface="Roboto Condensed Light"/>
              </a:rPr>
              <a:t>exampleID</a:t>
            </a:r>
            <a:endParaRPr sz="1800">
              <a:solidFill>
                <a:srgbClr val="222222"/>
              </a:solidFill>
              <a:highlight>
                <a:srgbClr val="FFFFFF"/>
              </a:highlight>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sz="1800">
              <a:solidFill>
                <a:srgbClr val="222222"/>
              </a:solidFill>
              <a:highlight>
                <a:srgbClr val="FFFFFF"/>
              </a:highlight>
              <a:latin typeface="Roboto Condensed Light"/>
              <a:ea typeface="Roboto Condensed Light"/>
              <a:cs typeface="Roboto Condensed Light"/>
              <a:sym typeface="Roboto Condensed Light"/>
            </a:endParaRPr>
          </a:p>
          <a:p>
            <a:pPr indent="0" lvl="0" marL="0" rtl="0" algn="l">
              <a:spcBef>
                <a:spcPts val="0"/>
              </a:spcBef>
              <a:spcAft>
                <a:spcPts val="0"/>
              </a:spcAft>
              <a:buClr>
                <a:schemeClr val="dk1"/>
              </a:buClr>
              <a:buSzPts val="1100"/>
              <a:buFont typeface="Arial"/>
              <a:buNone/>
            </a:pPr>
            <a:r>
              <a:rPr b="1" lang="en" sz="1800">
                <a:solidFill>
                  <a:srgbClr val="872B66"/>
                </a:solidFill>
                <a:highlight>
                  <a:srgbClr val="FFFFFF"/>
                </a:highlight>
                <a:latin typeface="Roboto Condensed"/>
                <a:ea typeface="Roboto Condensed"/>
                <a:cs typeface="Roboto Condensed"/>
                <a:sym typeface="Roboto Condensed"/>
              </a:rPr>
              <a:t>div</a:t>
            </a:r>
            <a:endParaRPr b="1" sz="1800">
              <a:solidFill>
                <a:srgbClr val="872B66"/>
              </a:solidFill>
              <a:highlight>
                <a:srgbClr val="FFFFFF"/>
              </a:highlight>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rgbClr val="222222"/>
              </a:solidFill>
              <a:highlight>
                <a:srgbClr val="FFFFFF"/>
              </a:highlight>
              <a:latin typeface="Roboto Condensed Light"/>
              <a:ea typeface="Roboto Condensed Light"/>
              <a:cs typeface="Roboto Condensed Light"/>
              <a:sym typeface="Roboto Condensed Light"/>
            </a:endParaRPr>
          </a:p>
          <a:p>
            <a:pPr indent="0" lvl="0" marL="0" rtl="0" algn="l">
              <a:spcBef>
                <a:spcPts val="0"/>
              </a:spcBef>
              <a:spcAft>
                <a:spcPts val="0"/>
              </a:spcAft>
              <a:buNone/>
            </a:pPr>
            <a:r>
              <a:rPr b="1" lang="en" sz="1800">
                <a:solidFill>
                  <a:srgbClr val="0AD876"/>
                </a:solidFill>
                <a:highlight>
                  <a:srgbClr val="FFFFFF"/>
                </a:highlight>
                <a:latin typeface="Roboto Condensed"/>
                <a:ea typeface="Roboto Condensed"/>
                <a:cs typeface="Roboto Condensed"/>
                <a:sym typeface="Roboto Condensed"/>
              </a:rPr>
              <a:t>:</a:t>
            </a:r>
            <a:r>
              <a:rPr lang="en" sz="1800">
                <a:solidFill>
                  <a:srgbClr val="222222"/>
                </a:solidFill>
                <a:highlight>
                  <a:srgbClr val="FFFFFF"/>
                </a:highlight>
                <a:latin typeface="Roboto Condensed Light"/>
                <a:ea typeface="Roboto Condensed Light"/>
                <a:cs typeface="Roboto Condensed Light"/>
                <a:sym typeface="Roboto Condensed Light"/>
              </a:rPr>
              <a:t>hover</a:t>
            </a:r>
            <a:endParaRPr sz="1800">
              <a:solidFill>
                <a:srgbClr val="222222"/>
              </a:solidFill>
              <a:highlight>
                <a:srgbClr val="FFFFFF"/>
              </a:highlight>
              <a:latin typeface="Roboto Condensed Light"/>
              <a:ea typeface="Roboto Condensed Light"/>
              <a:cs typeface="Roboto Condensed Light"/>
              <a:sym typeface="Roboto Condensed Light"/>
            </a:endParaRPr>
          </a:p>
        </p:txBody>
      </p:sp>
      <p:sp>
        <p:nvSpPr>
          <p:cNvPr id="247" name="Google Shape;247;p42"/>
          <p:cNvSpPr txBox="1"/>
          <p:nvPr/>
        </p:nvSpPr>
        <p:spPr>
          <a:xfrm>
            <a:off x="5285025" y="756125"/>
            <a:ext cx="3394500" cy="7146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1000"/>
              </a:spcBef>
              <a:spcAft>
                <a:spcPts val="0"/>
              </a:spcAft>
              <a:buNone/>
            </a:pPr>
            <a:r>
              <a:rPr b="1" lang="en" sz="2400">
                <a:solidFill>
                  <a:schemeClr val="dk1"/>
                </a:solidFill>
                <a:latin typeface="Montserrat"/>
                <a:ea typeface="Montserrat"/>
                <a:cs typeface="Montserrat"/>
                <a:sym typeface="Montserrat"/>
              </a:rPr>
              <a:t>Declaration block</a:t>
            </a:r>
            <a:endParaRPr b="1" sz="2400">
              <a:solidFill>
                <a:schemeClr val="dk1"/>
              </a:solidFill>
              <a:latin typeface="Montserrat"/>
              <a:ea typeface="Montserrat"/>
              <a:cs typeface="Montserrat"/>
              <a:sym typeface="Montserrat"/>
            </a:endParaRPr>
          </a:p>
        </p:txBody>
      </p:sp>
      <p:sp>
        <p:nvSpPr>
          <p:cNvPr id="248" name="Google Shape;248;p42"/>
          <p:cNvSpPr txBox="1"/>
          <p:nvPr/>
        </p:nvSpPr>
        <p:spPr>
          <a:xfrm>
            <a:off x="5503575" y="2673825"/>
            <a:ext cx="2957400" cy="175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highlight>
                  <a:srgbClr val="FFFFFF"/>
                </a:highlight>
                <a:latin typeface="Roboto Condensed Light"/>
                <a:ea typeface="Roboto Condensed Light"/>
                <a:cs typeface="Roboto Condensed Light"/>
                <a:sym typeface="Roboto Condensed Light"/>
              </a:rPr>
              <a:t>CSS-selector </a:t>
            </a:r>
            <a:r>
              <a:rPr b="1" lang="en" sz="1800">
                <a:solidFill>
                  <a:srgbClr val="A42AFB"/>
                </a:solidFill>
                <a:highlight>
                  <a:srgbClr val="FFFFFF"/>
                </a:highlight>
                <a:latin typeface="Roboto Condensed"/>
                <a:ea typeface="Roboto Condensed"/>
                <a:cs typeface="Roboto Condensed"/>
                <a:sym typeface="Roboto Condensed"/>
              </a:rPr>
              <a:t>{</a:t>
            </a:r>
            <a:endParaRPr b="1" sz="1800">
              <a:solidFill>
                <a:srgbClr val="A42AFB"/>
              </a:solidFill>
              <a:highlight>
                <a:srgbClr val="FFFFFF"/>
              </a:highlight>
              <a:latin typeface="Roboto Condensed"/>
              <a:ea typeface="Roboto Condensed"/>
              <a:cs typeface="Roboto Condensed"/>
              <a:sym typeface="Roboto Condensed"/>
            </a:endParaRPr>
          </a:p>
          <a:p>
            <a:pPr indent="0" lvl="0" marL="0" rtl="0" algn="l">
              <a:spcBef>
                <a:spcPts val="0"/>
              </a:spcBef>
              <a:spcAft>
                <a:spcPts val="0"/>
              </a:spcAft>
              <a:buNone/>
            </a:pPr>
            <a:r>
              <a:t/>
            </a:r>
            <a:endParaRPr sz="1800">
              <a:highlight>
                <a:srgbClr val="FFFFFF"/>
              </a:highlight>
              <a:latin typeface="Roboto Condensed Light"/>
              <a:ea typeface="Roboto Condensed Light"/>
              <a:cs typeface="Roboto Condensed Light"/>
              <a:sym typeface="Roboto Condensed Light"/>
            </a:endParaRPr>
          </a:p>
          <a:p>
            <a:pPr indent="0" lvl="0" marL="0" rtl="0" algn="l">
              <a:spcBef>
                <a:spcPts val="0"/>
              </a:spcBef>
              <a:spcAft>
                <a:spcPts val="0"/>
              </a:spcAft>
              <a:buNone/>
            </a:pPr>
            <a:r>
              <a:rPr lang="en" sz="1800">
                <a:highlight>
                  <a:srgbClr val="FFFFFF"/>
                </a:highlight>
                <a:latin typeface="Roboto Condensed Light"/>
                <a:ea typeface="Roboto Condensed Light"/>
                <a:cs typeface="Roboto Condensed Light"/>
                <a:sym typeface="Roboto Condensed Light"/>
              </a:rPr>
              <a:t>    CSS property </a:t>
            </a:r>
            <a:r>
              <a:rPr b="1" lang="en" sz="1800">
                <a:solidFill>
                  <a:srgbClr val="E9188F"/>
                </a:solidFill>
                <a:highlight>
                  <a:srgbClr val="FFFFFF"/>
                </a:highlight>
                <a:latin typeface="Roboto Condensed"/>
                <a:ea typeface="Roboto Condensed"/>
                <a:cs typeface="Roboto Condensed"/>
                <a:sym typeface="Roboto Condensed"/>
              </a:rPr>
              <a:t>:</a:t>
            </a:r>
            <a:r>
              <a:rPr lang="en" sz="1800">
                <a:highlight>
                  <a:srgbClr val="FFFFFF"/>
                </a:highlight>
                <a:latin typeface="Roboto Condensed Light"/>
                <a:ea typeface="Roboto Condensed Light"/>
                <a:cs typeface="Roboto Condensed Light"/>
                <a:sym typeface="Roboto Condensed Light"/>
              </a:rPr>
              <a:t> Value</a:t>
            </a:r>
            <a:r>
              <a:rPr b="1" lang="en" sz="1800">
                <a:solidFill>
                  <a:srgbClr val="E9188F"/>
                </a:solidFill>
                <a:highlight>
                  <a:srgbClr val="FFFFFF"/>
                </a:highlight>
                <a:latin typeface="Roboto Condensed"/>
                <a:ea typeface="Roboto Condensed"/>
                <a:cs typeface="Roboto Condensed"/>
                <a:sym typeface="Roboto Condensed"/>
              </a:rPr>
              <a:t>;</a:t>
            </a:r>
            <a:endParaRPr b="1" sz="1800">
              <a:solidFill>
                <a:srgbClr val="E9188F"/>
              </a:solidFill>
              <a:highlight>
                <a:srgbClr val="FFFFFF"/>
              </a:highlight>
              <a:latin typeface="Roboto Condensed"/>
              <a:ea typeface="Roboto Condensed"/>
              <a:cs typeface="Roboto Condensed"/>
              <a:sym typeface="Roboto Condensed"/>
            </a:endParaRPr>
          </a:p>
          <a:p>
            <a:pPr indent="0" lvl="0" marL="0" rtl="0" algn="l">
              <a:spcBef>
                <a:spcPts val="0"/>
              </a:spcBef>
              <a:spcAft>
                <a:spcPts val="0"/>
              </a:spcAft>
              <a:buClr>
                <a:schemeClr val="dk1"/>
              </a:buClr>
              <a:buSzPts val="1100"/>
              <a:buFont typeface="Arial"/>
              <a:buNone/>
            </a:pPr>
            <a:r>
              <a:rPr lang="en" sz="1800">
                <a:solidFill>
                  <a:schemeClr val="dk1"/>
                </a:solidFill>
                <a:highlight>
                  <a:srgbClr val="FFFFFF"/>
                </a:highlight>
                <a:latin typeface="Roboto Condensed Light"/>
                <a:ea typeface="Roboto Condensed Light"/>
                <a:cs typeface="Roboto Condensed Light"/>
                <a:sym typeface="Roboto Condensed Light"/>
              </a:rPr>
              <a:t>    </a:t>
            </a:r>
            <a:r>
              <a:rPr lang="en" sz="1800">
                <a:solidFill>
                  <a:schemeClr val="dk1"/>
                </a:solidFill>
                <a:highlight>
                  <a:srgbClr val="FFFFFF"/>
                </a:highlight>
                <a:latin typeface="Roboto Condensed Light"/>
                <a:ea typeface="Roboto Condensed Light"/>
                <a:cs typeface="Roboto Condensed Light"/>
                <a:sym typeface="Roboto Condensed Light"/>
              </a:rPr>
              <a:t>CSS property </a:t>
            </a:r>
            <a:r>
              <a:rPr b="1" lang="en" sz="1800">
                <a:solidFill>
                  <a:srgbClr val="E9188F"/>
                </a:solidFill>
                <a:highlight>
                  <a:srgbClr val="FFFFFF"/>
                </a:highlight>
                <a:latin typeface="Roboto Condensed"/>
                <a:ea typeface="Roboto Condensed"/>
                <a:cs typeface="Roboto Condensed"/>
                <a:sym typeface="Roboto Condensed"/>
              </a:rPr>
              <a:t>:</a:t>
            </a:r>
            <a:r>
              <a:rPr lang="en" sz="1800">
                <a:solidFill>
                  <a:schemeClr val="dk1"/>
                </a:solidFill>
                <a:highlight>
                  <a:srgbClr val="FFFFFF"/>
                </a:highlight>
                <a:latin typeface="Roboto Condensed Light"/>
                <a:ea typeface="Roboto Condensed Light"/>
                <a:cs typeface="Roboto Condensed Light"/>
                <a:sym typeface="Roboto Condensed Light"/>
              </a:rPr>
              <a:t> Value</a:t>
            </a:r>
            <a:r>
              <a:rPr b="1" lang="en" sz="1800">
                <a:solidFill>
                  <a:srgbClr val="E9188F"/>
                </a:solidFill>
                <a:highlight>
                  <a:srgbClr val="FFFFFF"/>
                </a:highlight>
                <a:latin typeface="Roboto Condensed"/>
                <a:ea typeface="Roboto Condensed"/>
                <a:cs typeface="Roboto Condensed"/>
                <a:sym typeface="Roboto Condensed"/>
              </a:rPr>
              <a:t>;</a:t>
            </a:r>
            <a:endParaRPr b="1" sz="1800">
              <a:solidFill>
                <a:srgbClr val="E9188F"/>
              </a:solidFill>
              <a:highlight>
                <a:srgbClr val="FFFFFF"/>
              </a:highlight>
              <a:latin typeface="Roboto Condensed"/>
              <a:ea typeface="Roboto Condensed"/>
              <a:cs typeface="Roboto Condensed"/>
              <a:sym typeface="Roboto Condensed"/>
            </a:endParaRPr>
          </a:p>
          <a:p>
            <a:pPr indent="0" lvl="0" marL="0" rtl="0" algn="l">
              <a:spcBef>
                <a:spcPts val="0"/>
              </a:spcBef>
              <a:spcAft>
                <a:spcPts val="0"/>
              </a:spcAft>
              <a:buNone/>
            </a:pPr>
            <a:r>
              <a:t/>
            </a:r>
            <a:endParaRPr sz="1800">
              <a:highlight>
                <a:srgbClr val="FFFFFF"/>
              </a:highlight>
              <a:latin typeface="Roboto Condensed Light"/>
              <a:ea typeface="Roboto Condensed Light"/>
              <a:cs typeface="Roboto Condensed Light"/>
              <a:sym typeface="Roboto Condensed Light"/>
            </a:endParaRPr>
          </a:p>
          <a:p>
            <a:pPr indent="0" lvl="0" marL="0" rtl="0" algn="l">
              <a:spcBef>
                <a:spcPts val="0"/>
              </a:spcBef>
              <a:spcAft>
                <a:spcPts val="0"/>
              </a:spcAft>
              <a:buNone/>
            </a:pPr>
            <a:r>
              <a:rPr b="1" lang="en" sz="1800">
                <a:solidFill>
                  <a:srgbClr val="A42AFB"/>
                </a:solidFill>
                <a:highlight>
                  <a:srgbClr val="FFFFFF"/>
                </a:highlight>
                <a:latin typeface="Roboto Condensed"/>
                <a:ea typeface="Roboto Condensed"/>
                <a:cs typeface="Roboto Condensed"/>
                <a:sym typeface="Roboto Condensed"/>
              </a:rPr>
              <a:t>}</a:t>
            </a:r>
            <a:endParaRPr b="1" sz="1800">
              <a:solidFill>
                <a:srgbClr val="A42AFB"/>
              </a:solidFill>
              <a:highlight>
                <a:srgbClr val="FFFFFF"/>
              </a:highlight>
              <a:latin typeface="Roboto Condensed"/>
              <a:ea typeface="Roboto Condensed"/>
              <a:cs typeface="Roboto Condensed"/>
              <a:sym typeface="Roboto Condensed"/>
            </a:endParaRPr>
          </a:p>
        </p:txBody>
      </p:sp>
      <p:sp>
        <p:nvSpPr>
          <p:cNvPr id="249" name="Google Shape;249;p42"/>
          <p:cNvSpPr txBox="1"/>
          <p:nvPr/>
        </p:nvSpPr>
        <p:spPr>
          <a:xfrm>
            <a:off x="4685875" y="1470725"/>
            <a:ext cx="4245600" cy="11010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sz="1200">
                <a:solidFill>
                  <a:srgbClr val="222222"/>
                </a:solidFill>
                <a:highlight>
                  <a:srgbClr val="FFFFFF"/>
                </a:highlight>
                <a:latin typeface="Roboto Condensed Light"/>
                <a:ea typeface="Roboto Condensed Light"/>
                <a:cs typeface="Roboto Condensed Light"/>
                <a:sym typeface="Roboto Condensed Light"/>
              </a:rPr>
              <a:t>C</a:t>
            </a:r>
            <a:r>
              <a:rPr lang="en" sz="1200">
                <a:solidFill>
                  <a:srgbClr val="222222"/>
                </a:solidFill>
                <a:highlight>
                  <a:srgbClr val="FFFFFF"/>
                </a:highlight>
                <a:latin typeface="Roboto Condensed Light"/>
                <a:ea typeface="Roboto Condensed Light"/>
                <a:cs typeface="Roboto Condensed Light"/>
                <a:sym typeface="Roboto Condensed Light"/>
              </a:rPr>
              <a:t>onsists of a list of declarations in braces. </a:t>
            </a:r>
            <a:endParaRPr sz="1200">
              <a:solidFill>
                <a:srgbClr val="222222"/>
              </a:solidFill>
              <a:highlight>
                <a:srgbClr val="FFFFFF"/>
              </a:highlight>
              <a:latin typeface="Roboto Condensed Light"/>
              <a:ea typeface="Roboto Condensed Light"/>
              <a:cs typeface="Roboto Condensed Light"/>
              <a:sym typeface="Roboto Condensed Light"/>
            </a:endParaRPr>
          </a:p>
          <a:p>
            <a:pPr indent="0" lvl="0" marL="0" marR="0" rtl="0" algn="r">
              <a:lnSpc>
                <a:spcPct val="100000"/>
              </a:lnSpc>
              <a:spcBef>
                <a:spcPts val="0"/>
              </a:spcBef>
              <a:spcAft>
                <a:spcPts val="0"/>
              </a:spcAft>
              <a:buNone/>
            </a:pPr>
            <a:r>
              <a:rPr lang="en" sz="1200">
                <a:solidFill>
                  <a:srgbClr val="222222"/>
                </a:solidFill>
                <a:highlight>
                  <a:srgbClr val="FFFFFF"/>
                </a:highlight>
                <a:latin typeface="Roboto Condensed Light"/>
                <a:ea typeface="Roboto Condensed Light"/>
                <a:cs typeface="Roboto Condensed Light"/>
                <a:sym typeface="Roboto Condensed Light"/>
              </a:rPr>
              <a:t>Each declaration itself consists of a property, a colon </a:t>
            </a:r>
            <a:r>
              <a:rPr b="1" lang="en" sz="1200">
                <a:solidFill>
                  <a:srgbClr val="E9188F"/>
                </a:solidFill>
                <a:highlight>
                  <a:srgbClr val="FFFFFF"/>
                </a:highlight>
                <a:latin typeface="Roboto Condensed"/>
                <a:ea typeface="Roboto Condensed"/>
                <a:cs typeface="Roboto Condensed"/>
                <a:sym typeface="Roboto Condensed"/>
              </a:rPr>
              <a:t>:</a:t>
            </a:r>
            <a:r>
              <a:rPr lang="en" sz="1200">
                <a:solidFill>
                  <a:srgbClr val="222222"/>
                </a:solidFill>
                <a:highlight>
                  <a:srgbClr val="FFFFFF"/>
                </a:highlight>
                <a:latin typeface="Roboto Condensed Light"/>
                <a:ea typeface="Roboto Condensed Light"/>
                <a:cs typeface="Roboto Condensed Light"/>
                <a:sym typeface="Roboto Condensed Light"/>
              </a:rPr>
              <a:t>and a value. </a:t>
            </a:r>
            <a:endParaRPr sz="1200">
              <a:solidFill>
                <a:srgbClr val="222222"/>
              </a:solidFill>
              <a:highlight>
                <a:srgbClr val="FFFFFF"/>
              </a:highlight>
              <a:latin typeface="Roboto Condensed Light"/>
              <a:ea typeface="Roboto Condensed Light"/>
              <a:cs typeface="Roboto Condensed Light"/>
              <a:sym typeface="Roboto Condensed Light"/>
            </a:endParaRPr>
          </a:p>
          <a:p>
            <a:pPr indent="0" lvl="0" marL="0" marR="0" rtl="0" algn="r">
              <a:lnSpc>
                <a:spcPct val="100000"/>
              </a:lnSpc>
              <a:spcBef>
                <a:spcPts val="0"/>
              </a:spcBef>
              <a:spcAft>
                <a:spcPts val="0"/>
              </a:spcAft>
              <a:buNone/>
            </a:pPr>
            <a:r>
              <a:rPr lang="en" sz="1200">
                <a:solidFill>
                  <a:srgbClr val="222222"/>
                </a:solidFill>
                <a:highlight>
                  <a:srgbClr val="FFFFFF"/>
                </a:highlight>
                <a:latin typeface="Roboto Condensed Light"/>
                <a:ea typeface="Roboto Condensed Light"/>
                <a:cs typeface="Roboto Condensed Light"/>
                <a:sym typeface="Roboto Condensed Light"/>
              </a:rPr>
              <a:t>If there are multiple declarations in a block, a semi-colon </a:t>
            </a:r>
            <a:r>
              <a:rPr b="1" lang="en" sz="1200">
                <a:solidFill>
                  <a:srgbClr val="E9188F"/>
                </a:solidFill>
                <a:highlight>
                  <a:srgbClr val="FFFFFF"/>
                </a:highlight>
                <a:latin typeface="Roboto Condensed"/>
                <a:ea typeface="Roboto Condensed"/>
                <a:cs typeface="Roboto Condensed"/>
                <a:sym typeface="Roboto Condensed"/>
              </a:rPr>
              <a:t>;</a:t>
            </a:r>
            <a:r>
              <a:rPr lang="en" sz="1200">
                <a:solidFill>
                  <a:srgbClr val="222222"/>
                </a:solidFill>
                <a:highlight>
                  <a:srgbClr val="FFFFFF"/>
                </a:highlight>
                <a:latin typeface="Roboto Condensed Light"/>
                <a:ea typeface="Roboto Condensed Light"/>
                <a:cs typeface="Roboto Condensed Light"/>
                <a:sym typeface="Roboto Condensed Light"/>
              </a:rPr>
              <a:t> must be inserted to separate each declaration.</a:t>
            </a:r>
            <a:endParaRPr sz="1200">
              <a:solidFill>
                <a:srgbClr val="222222"/>
              </a:solidFill>
              <a:highlight>
                <a:srgbClr val="FFFFFF"/>
              </a:highlight>
              <a:latin typeface="Roboto Condensed Light"/>
              <a:ea typeface="Roboto Condensed Light"/>
              <a:cs typeface="Roboto Condensed Light"/>
              <a:sym typeface="Roboto Condensed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53" name="Shape 253"/>
        <p:cNvGrpSpPr/>
        <p:nvPr/>
      </p:nvGrpSpPr>
      <p:grpSpPr>
        <a:xfrm>
          <a:off x="0" y="0"/>
          <a:ext cx="0" cy="0"/>
          <a:chOff x="0" y="0"/>
          <a:chExt cx="0" cy="0"/>
        </a:xfrm>
      </p:grpSpPr>
      <p:pic>
        <p:nvPicPr>
          <p:cNvPr id="254" name="Google Shape;254;p43"/>
          <p:cNvPicPr preferRelativeResize="0"/>
          <p:nvPr/>
        </p:nvPicPr>
        <p:blipFill>
          <a:blip r:embed="rId3">
            <a:alphaModFix/>
          </a:blip>
          <a:stretch>
            <a:fillRect/>
          </a:stretch>
        </p:blipFill>
        <p:spPr>
          <a:xfrm rot="5400000">
            <a:off x="675417" y="3030435"/>
            <a:ext cx="2745365" cy="224699"/>
          </a:xfrm>
          <a:prstGeom prst="rect">
            <a:avLst/>
          </a:prstGeom>
          <a:noFill/>
          <a:ln>
            <a:noFill/>
          </a:ln>
        </p:spPr>
      </p:pic>
      <p:pic>
        <p:nvPicPr>
          <p:cNvPr id="255" name="Google Shape;255;p43"/>
          <p:cNvPicPr preferRelativeResize="0"/>
          <p:nvPr/>
        </p:nvPicPr>
        <p:blipFill>
          <a:blip r:embed="rId3">
            <a:alphaModFix/>
          </a:blip>
          <a:stretch>
            <a:fillRect/>
          </a:stretch>
        </p:blipFill>
        <p:spPr>
          <a:xfrm rot="5400000">
            <a:off x="3177738" y="3052015"/>
            <a:ext cx="2788524" cy="224699"/>
          </a:xfrm>
          <a:prstGeom prst="rect">
            <a:avLst/>
          </a:prstGeom>
          <a:noFill/>
          <a:ln>
            <a:noFill/>
          </a:ln>
        </p:spPr>
      </p:pic>
      <p:sp>
        <p:nvSpPr>
          <p:cNvPr id="256" name="Google Shape;256;p43"/>
          <p:cNvSpPr txBox="1"/>
          <p:nvPr/>
        </p:nvSpPr>
        <p:spPr>
          <a:xfrm>
            <a:off x="377125" y="509650"/>
            <a:ext cx="3460800" cy="8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b="1" lang="en">
                <a:latin typeface="Montserrat"/>
                <a:ea typeface="Montserrat"/>
                <a:cs typeface="Montserrat"/>
                <a:sym typeface="Montserrat"/>
              </a:rPr>
              <a:t>UI</a:t>
            </a:r>
            <a:r>
              <a:rPr b="1" lang="en">
                <a:latin typeface="Montserrat"/>
                <a:ea typeface="Montserrat"/>
                <a:cs typeface="Montserrat"/>
                <a:sym typeface="Montserrat"/>
              </a:rPr>
              <a:t> Boot Camp: CSS</a:t>
            </a:r>
            <a:endParaRPr b="1">
              <a:latin typeface="Montserrat"/>
              <a:ea typeface="Montserrat"/>
              <a:cs typeface="Montserrat"/>
              <a:sym typeface="Montserrat"/>
            </a:endParaRPr>
          </a:p>
          <a:p>
            <a:pPr indent="0" lvl="0" marL="0" rtl="0" algn="l">
              <a:lnSpc>
                <a:spcPct val="115000"/>
              </a:lnSpc>
              <a:spcBef>
                <a:spcPts val="1000"/>
              </a:spcBef>
              <a:spcAft>
                <a:spcPts val="0"/>
              </a:spcAft>
              <a:buClr>
                <a:srgbClr val="000000"/>
              </a:buClr>
              <a:buSzPts val="1100"/>
              <a:buFont typeface="Arial"/>
              <a:buNone/>
            </a:pPr>
            <a:r>
              <a:rPr b="1" lang="en" sz="2400">
                <a:latin typeface="Montserrat"/>
                <a:ea typeface="Montserrat"/>
                <a:cs typeface="Montserrat"/>
                <a:sym typeface="Montserrat"/>
              </a:rPr>
              <a:t>Specificity</a:t>
            </a:r>
            <a:endParaRPr b="1" i="1" sz="1000">
              <a:latin typeface="Roboto Condensed"/>
              <a:ea typeface="Roboto Condensed"/>
              <a:cs typeface="Roboto Condensed"/>
              <a:sym typeface="Roboto Condensed"/>
            </a:endParaRPr>
          </a:p>
        </p:txBody>
      </p:sp>
      <p:sp>
        <p:nvSpPr>
          <p:cNvPr id="257" name="Google Shape;257;p43"/>
          <p:cNvSpPr/>
          <p:nvPr/>
        </p:nvSpPr>
        <p:spPr>
          <a:xfrm>
            <a:off x="226720" y="476100"/>
            <a:ext cx="302400" cy="33900"/>
          </a:xfrm>
          <a:prstGeom prst="rect">
            <a:avLst/>
          </a:prstGeom>
          <a:solidFill>
            <a:srgbClr val="0AD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3"/>
          <p:cNvSpPr/>
          <p:nvPr/>
        </p:nvSpPr>
        <p:spPr>
          <a:xfrm>
            <a:off x="390121" y="178268"/>
            <a:ext cx="3460800" cy="242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 sz="1000">
                <a:solidFill>
                  <a:srgbClr val="B7B7B7"/>
                </a:solidFill>
                <a:latin typeface="Montserrat"/>
                <a:ea typeface="Montserrat"/>
                <a:cs typeface="Montserrat"/>
                <a:sym typeface="Montserrat"/>
              </a:rPr>
              <a:t>UI ENGINEERING STUDIO</a:t>
            </a:r>
            <a:endParaRPr sz="1000">
              <a:solidFill>
                <a:srgbClr val="B7B7B7"/>
              </a:solidFill>
              <a:latin typeface="Montserrat"/>
              <a:ea typeface="Montserrat"/>
              <a:cs typeface="Montserrat"/>
              <a:sym typeface="Montserrat"/>
            </a:endParaRPr>
          </a:p>
        </p:txBody>
      </p:sp>
      <p:pic>
        <p:nvPicPr>
          <p:cNvPr descr="Logo2.png" id="259" name="Google Shape;259;p43"/>
          <p:cNvPicPr preferRelativeResize="0"/>
          <p:nvPr/>
        </p:nvPicPr>
        <p:blipFill>
          <a:blip r:embed="rId4">
            <a:alphaModFix/>
          </a:blip>
          <a:stretch>
            <a:fillRect/>
          </a:stretch>
        </p:blipFill>
        <p:spPr>
          <a:xfrm>
            <a:off x="226717" y="279585"/>
            <a:ext cx="153570" cy="120622"/>
          </a:xfrm>
          <a:prstGeom prst="rect">
            <a:avLst/>
          </a:prstGeom>
          <a:noFill/>
          <a:ln>
            <a:noFill/>
          </a:ln>
        </p:spPr>
      </p:pic>
      <p:pic>
        <p:nvPicPr>
          <p:cNvPr id="260" name="Google Shape;260;p43"/>
          <p:cNvPicPr preferRelativeResize="0"/>
          <p:nvPr/>
        </p:nvPicPr>
        <p:blipFill rotWithShape="1">
          <a:blip r:embed="rId5">
            <a:alphaModFix/>
          </a:blip>
          <a:srcRect b="24127" l="0" r="0" t="0"/>
          <a:stretch/>
        </p:blipFill>
        <p:spPr>
          <a:xfrm>
            <a:off x="385023" y="4699892"/>
            <a:ext cx="661850" cy="120622"/>
          </a:xfrm>
          <a:prstGeom prst="rect">
            <a:avLst/>
          </a:prstGeom>
          <a:noFill/>
          <a:ln>
            <a:noFill/>
          </a:ln>
        </p:spPr>
      </p:pic>
      <p:pic>
        <p:nvPicPr>
          <p:cNvPr id="261" name="Google Shape;261;p43"/>
          <p:cNvPicPr preferRelativeResize="0"/>
          <p:nvPr/>
        </p:nvPicPr>
        <p:blipFill>
          <a:blip r:embed="rId3">
            <a:alphaModFix/>
          </a:blip>
          <a:stretch>
            <a:fillRect/>
          </a:stretch>
        </p:blipFill>
        <p:spPr>
          <a:xfrm rot="5400000">
            <a:off x="5701638" y="3030437"/>
            <a:ext cx="2788524" cy="224699"/>
          </a:xfrm>
          <a:prstGeom prst="rect">
            <a:avLst/>
          </a:prstGeom>
          <a:noFill/>
          <a:ln>
            <a:noFill/>
          </a:ln>
        </p:spPr>
      </p:pic>
      <p:grpSp>
        <p:nvGrpSpPr>
          <p:cNvPr id="262" name="Google Shape;262;p43"/>
          <p:cNvGrpSpPr/>
          <p:nvPr/>
        </p:nvGrpSpPr>
        <p:grpSpPr>
          <a:xfrm>
            <a:off x="179900" y="2365188"/>
            <a:ext cx="1666800" cy="1227248"/>
            <a:chOff x="179900" y="2365200"/>
            <a:chExt cx="1666800" cy="1227248"/>
          </a:xfrm>
        </p:grpSpPr>
        <p:sp>
          <p:nvSpPr>
            <p:cNvPr id="263" name="Google Shape;263;p43"/>
            <p:cNvSpPr txBox="1"/>
            <p:nvPr/>
          </p:nvSpPr>
          <p:spPr>
            <a:xfrm>
              <a:off x="179900" y="2365200"/>
              <a:ext cx="1666800" cy="8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5D0895"/>
                  </a:solidFill>
                  <a:latin typeface="Roboto Condensed"/>
                  <a:ea typeface="Roboto Condensed"/>
                  <a:cs typeface="Roboto Condensed"/>
                  <a:sym typeface="Roboto Condensed"/>
                </a:rPr>
                <a:t>1000</a:t>
              </a:r>
              <a:endParaRPr/>
            </a:p>
          </p:txBody>
        </p:sp>
        <p:sp>
          <p:nvSpPr>
            <p:cNvPr id="264" name="Google Shape;264;p43"/>
            <p:cNvSpPr txBox="1"/>
            <p:nvPr/>
          </p:nvSpPr>
          <p:spPr>
            <a:xfrm>
              <a:off x="278600" y="3092948"/>
              <a:ext cx="1469400" cy="49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Roboto Condensed"/>
                  <a:ea typeface="Roboto Condensed"/>
                  <a:cs typeface="Roboto Condensed"/>
                  <a:sym typeface="Roboto Condensed"/>
                </a:rPr>
                <a:t>Inline Style</a:t>
              </a:r>
              <a:endParaRPr>
                <a:latin typeface="Roboto Condensed Light"/>
                <a:ea typeface="Roboto Condensed Light"/>
                <a:cs typeface="Roboto Condensed Light"/>
                <a:sym typeface="Roboto Condensed Light"/>
              </a:endParaRPr>
            </a:p>
          </p:txBody>
        </p:sp>
      </p:grpSp>
      <p:grpSp>
        <p:nvGrpSpPr>
          <p:cNvPr id="265" name="Google Shape;265;p43"/>
          <p:cNvGrpSpPr/>
          <p:nvPr/>
        </p:nvGrpSpPr>
        <p:grpSpPr>
          <a:xfrm>
            <a:off x="2624975" y="2365188"/>
            <a:ext cx="1666800" cy="1227248"/>
            <a:chOff x="2624975" y="2365188"/>
            <a:chExt cx="1666800" cy="1227248"/>
          </a:xfrm>
        </p:grpSpPr>
        <p:sp>
          <p:nvSpPr>
            <p:cNvPr id="266" name="Google Shape;266;p43"/>
            <p:cNvSpPr txBox="1"/>
            <p:nvPr/>
          </p:nvSpPr>
          <p:spPr>
            <a:xfrm>
              <a:off x="2624975" y="2365188"/>
              <a:ext cx="1666800" cy="8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4B2A79"/>
                  </a:solidFill>
                  <a:latin typeface="Roboto Condensed"/>
                  <a:ea typeface="Roboto Condensed"/>
                  <a:cs typeface="Roboto Condensed"/>
                  <a:sym typeface="Roboto Condensed"/>
                </a:rPr>
                <a:t>100</a:t>
              </a:r>
              <a:endParaRPr>
                <a:solidFill>
                  <a:srgbClr val="4B2A79"/>
                </a:solidFill>
              </a:endParaRPr>
            </a:p>
          </p:txBody>
        </p:sp>
        <p:sp>
          <p:nvSpPr>
            <p:cNvPr id="267" name="Google Shape;267;p43"/>
            <p:cNvSpPr txBox="1"/>
            <p:nvPr/>
          </p:nvSpPr>
          <p:spPr>
            <a:xfrm>
              <a:off x="2723675" y="3092936"/>
              <a:ext cx="1469400" cy="49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Roboto Condensed"/>
                  <a:ea typeface="Roboto Condensed"/>
                  <a:cs typeface="Roboto Condensed"/>
                  <a:sym typeface="Roboto Condensed"/>
                </a:rPr>
                <a:t>ID</a:t>
              </a:r>
              <a:endParaRPr>
                <a:latin typeface="Roboto Condensed Light"/>
                <a:ea typeface="Roboto Condensed Light"/>
                <a:cs typeface="Roboto Condensed Light"/>
                <a:sym typeface="Roboto Condensed Light"/>
              </a:endParaRPr>
            </a:p>
          </p:txBody>
        </p:sp>
      </p:grpSp>
      <p:grpSp>
        <p:nvGrpSpPr>
          <p:cNvPr id="268" name="Google Shape;268;p43"/>
          <p:cNvGrpSpPr/>
          <p:nvPr/>
        </p:nvGrpSpPr>
        <p:grpSpPr>
          <a:xfrm>
            <a:off x="5168750" y="2365188"/>
            <a:ext cx="1666800" cy="2068451"/>
            <a:chOff x="5168750" y="2365200"/>
            <a:chExt cx="1666800" cy="2068451"/>
          </a:xfrm>
        </p:grpSpPr>
        <p:sp>
          <p:nvSpPr>
            <p:cNvPr id="269" name="Google Shape;269;p43"/>
            <p:cNvSpPr txBox="1"/>
            <p:nvPr/>
          </p:nvSpPr>
          <p:spPr>
            <a:xfrm>
              <a:off x="5168750" y="2365200"/>
              <a:ext cx="1666800" cy="8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802A81"/>
                  </a:solidFill>
                  <a:latin typeface="Roboto Condensed"/>
                  <a:ea typeface="Roboto Condensed"/>
                  <a:cs typeface="Roboto Condensed"/>
                  <a:sym typeface="Roboto Condensed"/>
                </a:rPr>
                <a:t>10</a:t>
              </a:r>
              <a:endParaRPr>
                <a:solidFill>
                  <a:srgbClr val="802A81"/>
                </a:solidFill>
              </a:endParaRPr>
            </a:p>
          </p:txBody>
        </p:sp>
        <p:sp>
          <p:nvSpPr>
            <p:cNvPr id="270" name="Google Shape;270;p43"/>
            <p:cNvSpPr txBox="1"/>
            <p:nvPr/>
          </p:nvSpPr>
          <p:spPr>
            <a:xfrm>
              <a:off x="5267450" y="3092951"/>
              <a:ext cx="1469400" cy="134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Roboto Condensed"/>
                  <a:ea typeface="Roboto Condensed"/>
                  <a:cs typeface="Roboto Condensed"/>
                  <a:sym typeface="Roboto Condensed"/>
                </a:rPr>
                <a:t>Class</a:t>
              </a:r>
              <a:endParaRPr b="1">
                <a:latin typeface="Roboto Condensed"/>
                <a:ea typeface="Roboto Condensed"/>
                <a:cs typeface="Roboto Condensed"/>
                <a:sym typeface="Roboto Condensed"/>
              </a:endParaRPr>
            </a:p>
            <a:p>
              <a:pPr indent="0" lvl="0" marL="0" rtl="0" algn="ctr">
                <a:spcBef>
                  <a:spcPts val="0"/>
                </a:spcBef>
                <a:spcAft>
                  <a:spcPts val="0"/>
                </a:spcAft>
                <a:buNone/>
              </a:pPr>
              <a:r>
                <a:t/>
              </a:r>
              <a:endParaRPr b="1">
                <a:latin typeface="Roboto Condensed"/>
                <a:ea typeface="Roboto Condensed"/>
                <a:cs typeface="Roboto Condensed"/>
                <a:sym typeface="Roboto Condensed"/>
              </a:endParaRPr>
            </a:p>
            <a:p>
              <a:pPr indent="0" lvl="0" marL="0" rtl="0" algn="ctr">
                <a:spcBef>
                  <a:spcPts val="0"/>
                </a:spcBef>
                <a:spcAft>
                  <a:spcPts val="0"/>
                </a:spcAft>
                <a:buNone/>
              </a:pPr>
              <a:r>
                <a:rPr b="1" lang="en">
                  <a:latin typeface="Roboto Condensed"/>
                  <a:ea typeface="Roboto Condensed"/>
                  <a:cs typeface="Roboto Condensed"/>
                  <a:sym typeface="Roboto Condensed"/>
                </a:rPr>
                <a:t>Attribute</a:t>
              </a:r>
              <a:endParaRPr b="1">
                <a:latin typeface="Roboto Condensed"/>
                <a:ea typeface="Roboto Condensed"/>
                <a:cs typeface="Roboto Condensed"/>
                <a:sym typeface="Roboto Condensed"/>
              </a:endParaRPr>
            </a:p>
            <a:p>
              <a:pPr indent="0" lvl="0" marL="0" rtl="0" algn="ctr">
                <a:spcBef>
                  <a:spcPts val="0"/>
                </a:spcBef>
                <a:spcAft>
                  <a:spcPts val="0"/>
                </a:spcAft>
                <a:buNone/>
              </a:pPr>
              <a:r>
                <a:t/>
              </a:r>
              <a:endParaRPr b="1">
                <a:latin typeface="Roboto Condensed"/>
                <a:ea typeface="Roboto Condensed"/>
                <a:cs typeface="Roboto Condensed"/>
                <a:sym typeface="Roboto Condensed"/>
              </a:endParaRPr>
            </a:p>
            <a:p>
              <a:pPr indent="0" lvl="0" marL="0" rtl="0" algn="ctr">
                <a:spcBef>
                  <a:spcPts val="0"/>
                </a:spcBef>
                <a:spcAft>
                  <a:spcPts val="0"/>
                </a:spcAft>
                <a:buNone/>
              </a:pPr>
              <a:r>
                <a:rPr b="1" lang="en">
                  <a:latin typeface="Roboto Condensed"/>
                  <a:ea typeface="Roboto Condensed"/>
                  <a:cs typeface="Roboto Condensed"/>
                  <a:sym typeface="Roboto Condensed"/>
                </a:rPr>
                <a:t>Pseudo-class</a:t>
              </a:r>
              <a:endParaRPr b="1">
                <a:latin typeface="Roboto Condensed"/>
                <a:ea typeface="Roboto Condensed"/>
                <a:cs typeface="Roboto Condensed"/>
                <a:sym typeface="Roboto Condensed"/>
              </a:endParaRPr>
            </a:p>
          </p:txBody>
        </p:sp>
      </p:grpSp>
      <p:grpSp>
        <p:nvGrpSpPr>
          <p:cNvPr id="271" name="Google Shape;271;p43"/>
          <p:cNvGrpSpPr/>
          <p:nvPr/>
        </p:nvGrpSpPr>
        <p:grpSpPr>
          <a:xfrm>
            <a:off x="7454950" y="2365188"/>
            <a:ext cx="1666800" cy="2068451"/>
            <a:chOff x="7454950" y="2365200"/>
            <a:chExt cx="1666800" cy="2068451"/>
          </a:xfrm>
        </p:grpSpPr>
        <p:sp>
          <p:nvSpPr>
            <p:cNvPr id="272" name="Google Shape;272;p43"/>
            <p:cNvSpPr txBox="1"/>
            <p:nvPr/>
          </p:nvSpPr>
          <p:spPr>
            <a:xfrm>
              <a:off x="7454950" y="2365200"/>
              <a:ext cx="1666800" cy="87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872B66"/>
                  </a:solidFill>
                  <a:latin typeface="Roboto Condensed"/>
                  <a:ea typeface="Roboto Condensed"/>
                  <a:cs typeface="Roboto Condensed"/>
                  <a:sym typeface="Roboto Condensed"/>
                </a:rPr>
                <a:t>1</a:t>
              </a:r>
              <a:endParaRPr>
                <a:solidFill>
                  <a:srgbClr val="872B66"/>
                </a:solidFill>
              </a:endParaRPr>
            </a:p>
          </p:txBody>
        </p:sp>
        <p:sp>
          <p:nvSpPr>
            <p:cNvPr id="273" name="Google Shape;273;p43"/>
            <p:cNvSpPr txBox="1"/>
            <p:nvPr/>
          </p:nvSpPr>
          <p:spPr>
            <a:xfrm>
              <a:off x="7553650" y="3092951"/>
              <a:ext cx="1469400" cy="134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Roboto Condensed"/>
                  <a:ea typeface="Roboto Condensed"/>
                  <a:cs typeface="Roboto Condensed"/>
                  <a:sym typeface="Roboto Condensed"/>
                </a:rPr>
                <a:t>Element</a:t>
              </a:r>
              <a:endParaRPr b="1">
                <a:latin typeface="Roboto Condensed"/>
                <a:ea typeface="Roboto Condensed"/>
                <a:cs typeface="Roboto Condensed"/>
                <a:sym typeface="Roboto Condensed"/>
              </a:endParaRPr>
            </a:p>
            <a:p>
              <a:pPr indent="0" lvl="0" marL="0" rtl="0" algn="ctr">
                <a:spcBef>
                  <a:spcPts val="0"/>
                </a:spcBef>
                <a:spcAft>
                  <a:spcPts val="0"/>
                </a:spcAft>
                <a:buNone/>
              </a:pPr>
              <a:r>
                <a:t/>
              </a:r>
              <a:endParaRPr b="1">
                <a:latin typeface="Roboto Condensed"/>
                <a:ea typeface="Roboto Condensed"/>
                <a:cs typeface="Roboto Condensed"/>
                <a:sym typeface="Roboto Condensed"/>
              </a:endParaRPr>
            </a:p>
            <a:p>
              <a:pPr indent="0" lvl="0" marL="0" rtl="0" algn="ctr">
                <a:spcBef>
                  <a:spcPts val="0"/>
                </a:spcBef>
                <a:spcAft>
                  <a:spcPts val="0"/>
                </a:spcAft>
                <a:buNone/>
              </a:pPr>
              <a:r>
                <a:rPr b="1" lang="en">
                  <a:latin typeface="Roboto Condensed"/>
                  <a:ea typeface="Roboto Condensed"/>
                  <a:cs typeface="Roboto Condensed"/>
                  <a:sym typeface="Roboto Condensed"/>
                </a:rPr>
                <a:t>Pseudo-element</a:t>
              </a:r>
              <a:endParaRPr b="1">
                <a:latin typeface="Roboto Condensed"/>
                <a:ea typeface="Roboto Condensed"/>
                <a:cs typeface="Roboto Condensed"/>
                <a:sym typeface="Roboto Condensed"/>
              </a:endParaRPr>
            </a:p>
          </p:txBody>
        </p:sp>
      </p:grpSp>
      <p:sp>
        <p:nvSpPr>
          <p:cNvPr id="274" name="Google Shape;274;p43"/>
          <p:cNvSpPr txBox="1"/>
          <p:nvPr/>
        </p:nvSpPr>
        <p:spPr>
          <a:xfrm>
            <a:off x="4102750" y="1089825"/>
            <a:ext cx="4899600" cy="571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rgbClr val="222222"/>
                </a:solidFill>
                <a:highlight>
                  <a:srgbClr val="FFFFFF"/>
                </a:highlight>
                <a:latin typeface="Roboto Condensed Light"/>
                <a:ea typeface="Roboto Condensed Light"/>
                <a:cs typeface="Roboto Condensed Light"/>
                <a:sym typeface="Roboto Condensed Light"/>
              </a:rPr>
              <a:t> is the means by which browsers decide which CSS property values are the most relevant to an element and, therefore, will be applied.</a:t>
            </a:r>
            <a:endParaRPr>
              <a:latin typeface="Roboto Condensed Light"/>
              <a:ea typeface="Roboto Condensed Light"/>
              <a:cs typeface="Roboto Condensed Light"/>
              <a:sym typeface="Roboto Condensed 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